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sldIdLst>
    <p:sldId id="256" r:id="rId5"/>
    <p:sldId id="258" r:id="rId6"/>
    <p:sldId id="266" r:id="rId7"/>
    <p:sldId id="293" r:id="rId8"/>
    <p:sldId id="294" r:id="rId9"/>
    <p:sldId id="277" r:id="rId10"/>
    <p:sldId id="259" r:id="rId11"/>
    <p:sldId id="279" r:id="rId12"/>
    <p:sldId id="280" r:id="rId13"/>
    <p:sldId id="290" r:id="rId14"/>
    <p:sldId id="282" r:id="rId15"/>
    <p:sldId id="295" r:id="rId16"/>
    <p:sldId id="296" r:id="rId17"/>
    <p:sldId id="297" r:id="rId18"/>
    <p:sldId id="298" r:id="rId19"/>
    <p:sldId id="299" r:id="rId20"/>
    <p:sldId id="300" r:id="rId21"/>
    <p:sldId id="301" r:id="rId22"/>
    <p:sldId id="302" r:id="rId23"/>
    <p:sldId id="303" r:id="rId24"/>
    <p:sldId id="304" r:id="rId25"/>
    <p:sldId id="305" r:id="rId26"/>
    <p:sldId id="306" r:id="rId27"/>
    <p:sldId id="307" r:id="rId28"/>
    <p:sldId id="30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echnical Presentation" id="{AA627F33-AEAE-45C1-8F40-55B3C0A0B265}">
          <p14:sldIdLst>
            <p14:sldId id="256"/>
            <p14:sldId id="258"/>
            <p14:sldId id="266"/>
            <p14:sldId id="293"/>
            <p14:sldId id="294"/>
            <p14:sldId id="277"/>
            <p14:sldId id="259"/>
            <p14:sldId id="279"/>
            <p14:sldId id="280"/>
            <p14:sldId id="290"/>
          </p14:sldIdLst>
        </p14:section>
        <p14:section name="Supplementary Screenshots" id="{9F9231C1-99C8-451A-8013-50FC833D302A}">
          <p14:sldIdLst>
            <p14:sldId id="282"/>
            <p14:sldId id="295"/>
            <p14:sldId id="296"/>
            <p14:sldId id="297"/>
            <p14:sldId id="298"/>
            <p14:sldId id="299"/>
            <p14:sldId id="300"/>
            <p14:sldId id="301"/>
            <p14:sldId id="302"/>
            <p14:sldId id="303"/>
            <p14:sldId id="304"/>
            <p14:sldId id="305"/>
            <p14:sldId id="306"/>
            <p14:sldId id="307"/>
            <p14:sldId id="30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9B28E5-37C2-F017-9ACD-855600177747}" v="29" dt="2023-12-14T02:54:51.088"/>
    <p1510:client id="{1D7768B3-AE07-7EA8-0B81-3B3950028C00}" v="1310" dt="2023-12-13T23:34:44.596"/>
    <p1510:client id="{386C28E3-EBEC-7321-EC79-6AE95EDAA2A1}" v="2115" dt="2023-12-14T04:03:38.241"/>
    <p1510:client id="{50109601-6735-39BC-9F86-EAE8FCB6417D}" v="4" dt="2023-12-14T16:03:37.155"/>
    <p1510:client id="{65BF6106-F151-32E1-8D2E-568135973E6C}" v="101" dt="2023-12-13T04:16:40.363"/>
    <p1510:client id="{93082A5D-041B-8E1F-F00C-2EAC43F48777}" v="3435" dt="2023-12-14T03:41:52.391"/>
    <p1510:client id="{A3383528-714F-47FB-A9DD-160B90007710}" v="127" dt="2023-12-11T22:30:38.454"/>
    <p1510:client id="{ACEAC848-C84A-58A0-0DA5-A0E648BD2DD9}" v="1" dt="2023-12-14T06:32:09.607"/>
    <p1510:client id="{BEB33A73-7E19-E76E-6074-83C5604A8F18}" v="163" dt="2023-12-14T03:03:43.390"/>
    <p1510:client id="{C38FA43E-2BF9-24BD-7DF4-5FB63DA6B6AF}" v="2" dt="2023-12-13T05:23:15.705"/>
    <p1510:client id="{E9CB52C0-B83A-C4AB-4FBE-EE8BB1AEB3BA}" v="912" dt="2023-12-14T09:20:59.463"/>
    <p1510:client id="{F6CA12AA-B57F-B9B2-A275-8EFF620D04A1}" v="565" dt="2023-12-14T05:33:33.5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lermann, Luis Enrique" userId="S::lek5082@uncw.edu::ad33c595-6411-44b8-bbd6-b5f92a9257e5" providerId="AD" clId="Web-{F6CA12AA-B57F-B9B2-A275-8EFF620D04A1}"/>
    <pc:docChg chg="modSld">
      <pc:chgData name="Kellermann, Luis Enrique" userId="S::lek5082@uncw.edu::ad33c595-6411-44b8-bbd6-b5f92a9257e5" providerId="AD" clId="Web-{F6CA12AA-B57F-B9B2-A275-8EFF620D04A1}" dt="2023-12-14T05:33:33.567" v="557" actId="20577"/>
      <pc:docMkLst>
        <pc:docMk/>
      </pc:docMkLst>
      <pc:sldChg chg="modSp">
        <pc:chgData name="Kellermann, Luis Enrique" userId="S::lek5082@uncw.edu::ad33c595-6411-44b8-bbd6-b5f92a9257e5" providerId="AD" clId="Web-{F6CA12AA-B57F-B9B2-A275-8EFF620D04A1}" dt="2023-12-14T05:33:33.567" v="557" actId="20577"/>
        <pc:sldMkLst>
          <pc:docMk/>
          <pc:sldMk cId="3342203268" sldId="294"/>
        </pc:sldMkLst>
        <pc:spChg chg="mod">
          <ac:chgData name="Kellermann, Luis Enrique" userId="S::lek5082@uncw.edu::ad33c595-6411-44b8-bbd6-b5f92a9257e5" providerId="AD" clId="Web-{F6CA12AA-B57F-B9B2-A275-8EFF620D04A1}" dt="2023-12-14T05:25:14.083" v="413" actId="20577"/>
          <ac:spMkLst>
            <pc:docMk/>
            <pc:sldMk cId="3342203268" sldId="294"/>
            <ac:spMk id="4" creationId="{9B9ED227-95A7-4B08-91FE-5E0EF0D41D20}"/>
          </ac:spMkLst>
        </pc:spChg>
        <pc:spChg chg="mod">
          <ac:chgData name="Kellermann, Luis Enrique" userId="S::lek5082@uncw.edu::ad33c595-6411-44b8-bbd6-b5f92a9257e5" providerId="AD" clId="Web-{F6CA12AA-B57F-B9B2-A275-8EFF620D04A1}" dt="2023-12-14T05:30:54.218" v="467" actId="20577"/>
          <ac:spMkLst>
            <pc:docMk/>
            <pc:sldMk cId="3342203268" sldId="294"/>
            <ac:spMk id="5" creationId="{9C2ECAAA-1E9C-4845-8EA9-E11A76F08150}"/>
          </ac:spMkLst>
        </pc:spChg>
        <pc:spChg chg="mod">
          <ac:chgData name="Kellermann, Luis Enrique" userId="S::lek5082@uncw.edu::ad33c595-6411-44b8-bbd6-b5f92a9257e5" providerId="AD" clId="Web-{F6CA12AA-B57F-B9B2-A275-8EFF620D04A1}" dt="2023-12-14T05:15:43.488" v="96" actId="20577"/>
          <ac:spMkLst>
            <pc:docMk/>
            <pc:sldMk cId="3342203268" sldId="294"/>
            <ac:spMk id="9" creationId="{472FA7B1-CD7F-3646-B44C-91A107A0CBEE}"/>
          </ac:spMkLst>
        </pc:spChg>
        <pc:spChg chg="mod">
          <ac:chgData name="Kellermann, Luis Enrique" userId="S::lek5082@uncw.edu::ad33c595-6411-44b8-bbd6-b5f92a9257e5" providerId="AD" clId="Web-{F6CA12AA-B57F-B9B2-A275-8EFF620D04A1}" dt="2023-12-14T05:15:15.034" v="59" actId="20577"/>
          <ac:spMkLst>
            <pc:docMk/>
            <pc:sldMk cId="3342203268" sldId="294"/>
            <ac:spMk id="10" creationId="{585697B7-EBBB-0E4B-AA02-0D3F94821C6E}"/>
          </ac:spMkLst>
        </pc:spChg>
        <pc:spChg chg="mod">
          <ac:chgData name="Kellermann, Luis Enrique" userId="S::lek5082@uncw.edu::ad33c595-6411-44b8-bbd6-b5f92a9257e5" providerId="AD" clId="Web-{F6CA12AA-B57F-B9B2-A275-8EFF620D04A1}" dt="2023-12-14T05:33:33.567" v="557" actId="20577"/>
          <ac:spMkLst>
            <pc:docMk/>
            <pc:sldMk cId="3342203268" sldId="294"/>
            <ac:spMk id="11" creationId="{48A12450-9474-8A49-BAEB-20C6F51540D5}"/>
          </ac:spMkLst>
        </pc:spChg>
      </pc:sldChg>
    </pc:docChg>
  </pc:docChgLst>
  <pc:docChgLst>
    <pc:chgData name="Kellermann, Luis Enrique" userId="S::lek5082@uncw.edu::ad33c595-6411-44b8-bbd6-b5f92a9257e5" providerId="AD" clId="Web-{E9CB52C0-B83A-C4AB-4FBE-EE8BB1AEB3BA}"/>
    <pc:docChg chg="modSld">
      <pc:chgData name="Kellermann, Luis Enrique" userId="S::lek5082@uncw.edu::ad33c595-6411-44b8-bbd6-b5f92a9257e5" providerId="AD" clId="Web-{E9CB52C0-B83A-C4AB-4FBE-EE8BB1AEB3BA}" dt="2023-12-14T08:51:36.442" v="903" actId="20577"/>
      <pc:docMkLst>
        <pc:docMk/>
      </pc:docMkLst>
      <pc:sldChg chg="addSp modSp">
        <pc:chgData name="Kellermann, Luis Enrique" userId="S::lek5082@uncw.edu::ad33c595-6411-44b8-bbd6-b5f92a9257e5" providerId="AD" clId="Web-{E9CB52C0-B83A-C4AB-4FBE-EE8BB1AEB3BA}" dt="2023-12-14T08:10:00.132" v="119" actId="14100"/>
        <pc:sldMkLst>
          <pc:docMk/>
          <pc:sldMk cId="3446797337" sldId="259"/>
        </pc:sldMkLst>
        <pc:spChg chg="add mod">
          <ac:chgData name="Kellermann, Luis Enrique" userId="S::lek5082@uncw.edu::ad33c595-6411-44b8-bbd6-b5f92a9257e5" providerId="AD" clId="Web-{E9CB52C0-B83A-C4AB-4FBE-EE8BB1AEB3BA}" dt="2023-12-14T08:10:00.132" v="119" actId="14100"/>
          <ac:spMkLst>
            <pc:docMk/>
            <pc:sldMk cId="3446797337" sldId="259"/>
            <ac:spMk id="3" creationId="{812FC211-10F7-B533-399D-F0BEDCA79144}"/>
          </ac:spMkLst>
        </pc:spChg>
      </pc:sldChg>
      <pc:sldChg chg="modSp">
        <pc:chgData name="Kellermann, Luis Enrique" userId="S::lek5082@uncw.edu::ad33c595-6411-44b8-bbd6-b5f92a9257e5" providerId="AD" clId="Web-{E9CB52C0-B83A-C4AB-4FBE-EE8BB1AEB3BA}" dt="2023-12-14T08:44:31.054" v="893" actId="20577"/>
        <pc:sldMkLst>
          <pc:docMk/>
          <pc:sldMk cId="2721508595" sldId="266"/>
        </pc:sldMkLst>
        <pc:spChg chg="mod">
          <ac:chgData name="Kellermann, Luis Enrique" userId="S::lek5082@uncw.edu::ad33c595-6411-44b8-bbd6-b5f92a9257e5" providerId="AD" clId="Web-{E9CB52C0-B83A-C4AB-4FBE-EE8BB1AEB3BA}" dt="2023-12-14T08:44:31.054" v="893" actId="20577"/>
          <ac:spMkLst>
            <pc:docMk/>
            <pc:sldMk cId="2721508595" sldId="266"/>
            <ac:spMk id="4" creationId="{9B9ED227-95A7-4B08-91FE-5E0EF0D41D20}"/>
          </ac:spMkLst>
        </pc:spChg>
      </pc:sldChg>
      <pc:sldChg chg="addSp delSp modSp mod setBg">
        <pc:chgData name="Kellermann, Luis Enrique" userId="S::lek5082@uncw.edu::ad33c595-6411-44b8-bbd6-b5f92a9257e5" providerId="AD" clId="Web-{E9CB52C0-B83A-C4AB-4FBE-EE8BB1AEB3BA}" dt="2023-12-14T07:57:56.423" v="105" actId="14100"/>
        <pc:sldMkLst>
          <pc:docMk/>
          <pc:sldMk cId="2549884936" sldId="277"/>
        </pc:sldMkLst>
        <pc:spChg chg="mod">
          <ac:chgData name="Kellermann, Luis Enrique" userId="S::lek5082@uncw.edu::ad33c595-6411-44b8-bbd6-b5f92a9257e5" providerId="AD" clId="Web-{E9CB52C0-B83A-C4AB-4FBE-EE8BB1AEB3BA}" dt="2023-12-14T07:57:56.423" v="105" actId="14100"/>
          <ac:spMkLst>
            <pc:docMk/>
            <pc:sldMk cId="2549884936" sldId="277"/>
            <ac:spMk id="2" creationId="{836EAB8B-2A60-14AE-2958-22CD02404918}"/>
          </ac:spMkLst>
        </pc:spChg>
        <pc:spChg chg="del">
          <ac:chgData name="Kellermann, Luis Enrique" userId="S::lek5082@uncw.edu::ad33c595-6411-44b8-bbd6-b5f92a9257e5" providerId="AD" clId="Web-{E9CB52C0-B83A-C4AB-4FBE-EE8BB1AEB3BA}" dt="2023-12-14T05:59:31.070" v="3"/>
          <ac:spMkLst>
            <pc:docMk/>
            <pc:sldMk cId="2549884936" sldId="277"/>
            <ac:spMk id="3" creationId="{BF261638-2838-013C-C824-3CF6E70E44DD}"/>
          </ac:spMkLst>
        </pc:spChg>
        <pc:spChg chg="add del mod">
          <ac:chgData name="Kellermann, Luis Enrique" userId="S::lek5082@uncw.edu::ad33c595-6411-44b8-bbd6-b5f92a9257e5" providerId="AD" clId="Web-{E9CB52C0-B83A-C4AB-4FBE-EE8BB1AEB3BA}" dt="2023-12-14T07:42:30.771" v="59"/>
          <ac:spMkLst>
            <pc:docMk/>
            <pc:sldMk cId="2549884936" sldId="277"/>
            <ac:spMk id="4" creationId="{8E0F205D-E956-42C2-743E-A19F62542E6F}"/>
          </ac:spMkLst>
        </pc:spChg>
        <pc:spChg chg="del">
          <ac:chgData name="Kellermann, Luis Enrique" userId="S::lek5082@uncw.edu::ad33c595-6411-44b8-bbd6-b5f92a9257e5" providerId="AD" clId="Web-{E9CB52C0-B83A-C4AB-4FBE-EE8BB1AEB3BA}" dt="2023-12-14T05:59:31.070" v="2"/>
          <ac:spMkLst>
            <pc:docMk/>
            <pc:sldMk cId="2549884936" sldId="277"/>
            <ac:spMk id="5" creationId="{242D4ED7-A6FD-7D69-22AD-8E9042983A78}"/>
          </ac:spMkLst>
        </pc:spChg>
        <pc:spChg chg="del">
          <ac:chgData name="Kellermann, Luis Enrique" userId="S::lek5082@uncw.edu::ad33c595-6411-44b8-bbd6-b5f92a9257e5" providerId="AD" clId="Web-{E9CB52C0-B83A-C4AB-4FBE-EE8BB1AEB3BA}" dt="2023-12-14T05:59:31.070" v="1"/>
          <ac:spMkLst>
            <pc:docMk/>
            <pc:sldMk cId="2549884936" sldId="277"/>
            <ac:spMk id="6" creationId="{470542C7-864A-10E5-CFDE-B346F6E56A45}"/>
          </ac:spMkLst>
        </pc:spChg>
        <pc:spChg chg="del">
          <ac:chgData name="Kellermann, Luis Enrique" userId="S::lek5082@uncw.edu::ad33c595-6411-44b8-bbd6-b5f92a9257e5" providerId="AD" clId="Web-{E9CB52C0-B83A-C4AB-4FBE-EE8BB1AEB3BA}" dt="2023-12-14T05:59:31.070" v="0"/>
          <ac:spMkLst>
            <pc:docMk/>
            <pc:sldMk cId="2549884936" sldId="277"/>
            <ac:spMk id="7" creationId="{A95A514C-D0C6-7B7F-326A-BC70E85AB551}"/>
          </ac:spMkLst>
        </pc:spChg>
        <pc:spChg chg="del">
          <ac:chgData name="Kellermann, Luis Enrique" userId="S::lek5082@uncw.edu::ad33c595-6411-44b8-bbd6-b5f92a9257e5" providerId="AD" clId="Web-{E9CB52C0-B83A-C4AB-4FBE-EE8BB1AEB3BA}" dt="2023-12-14T05:59:44.009" v="5"/>
          <ac:spMkLst>
            <pc:docMk/>
            <pc:sldMk cId="2549884936" sldId="277"/>
            <ac:spMk id="8" creationId="{4DAA5F1C-DDDA-129C-FF84-0D8712E80849}"/>
          </ac:spMkLst>
        </pc:spChg>
        <pc:spChg chg="add del mod">
          <ac:chgData name="Kellermann, Luis Enrique" userId="S::lek5082@uncw.edu::ad33c595-6411-44b8-bbd6-b5f92a9257e5" providerId="AD" clId="Web-{E9CB52C0-B83A-C4AB-4FBE-EE8BB1AEB3BA}" dt="2023-12-14T07:57:39.970" v="91"/>
          <ac:spMkLst>
            <pc:docMk/>
            <pc:sldMk cId="2549884936" sldId="277"/>
            <ac:spMk id="8" creationId="{8DB02F55-864C-0D81-80EF-006A0C77D94B}"/>
          </ac:spMkLst>
        </pc:spChg>
        <pc:spChg chg="del">
          <ac:chgData name="Kellermann, Luis Enrique" userId="S::lek5082@uncw.edu::ad33c595-6411-44b8-bbd6-b5f92a9257e5" providerId="AD" clId="Web-{E9CB52C0-B83A-C4AB-4FBE-EE8BB1AEB3BA}" dt="2023-12-14T05:59:41.852" v="4"/>
          <ac:spMkLst>
            <pc:docMk/>
            <pc:sldMk cId="2549884936" sldId="277"/>
            <ac:spMk id="9" creationId="{3C92EA8E-34ED-5142-B5AE-0C730E483F91}"/>
          </ac:spMkLst>
        </pc:spChg>
        <pc:spChg chg="mod ord">
          <ac:chgData name="Kellermann, Luis Enrique" userId="S::lek5082@uncw.edu::ad33c595-6411-44b8-bbd6-b5f92a9257e5" providerId="AD" clId="Web-{E9CB52C0-B83A-C4AB-4FBE-EE8BB1AEB3BA}" dt="2023-12-14T07:40:07.392" v="40"/>
          <ac:spMkLst>
            <pc:docMk/>
            <pc:sldMk cId="2549884936" sldId="277"/>
            <ac:spMk id="10" creationId="{5526B93F-E77E-CD7C-984E-1A088460E200}"/>
          </ac:spMkLst>
        </pc:spChg>
        <pc:spChg chg="add del">
          <ac:chgData name="Kellermann, Luis Enrique" userId="S::lek5082@uncw.edu::ad33c595-6411-44b8-bbd6-b5f92a9257e5" providerId="AD" clId="Web-{E9CB52C0-B83A-C4AB-4FBE-EE8BB1AEB3BA}" dt="2023-12-14T07:39:44.844" v="36"/>
          <ac:spMkLst>
            <pc:docMk/>
            <pc:sldMk cId="2549884936" sldId="277"/>
            <ac:spMk id="12" creationId="{665DBBEF-238B-476B-96AB-8AAC3224ECEA}"/>
          </ac:spMkLst>
        </pc:spChg>
        <pc:spChg chg="add del">
          <ac:chgData name="Kellermann, Luis Enrique" userId="S::lek5082@uncw.edu::ad33c595-6411-44b8-bbd6-b5f92a9257e5" providerId="AD" clId="Web-{E9CB52C0-B83A-C4AB-4FBE-EE8BB1AEB3BA}" dt="2023-12-14T07:39:44.844" v="36"/>
          <ac:spMkLst>
            <pc:docMk/>
            <pc:sldMk cId="2549884936" sldId="277"/>
            <ac:spMk id="13" creationId="{3FCFB1DE-0B7E-48CC-BA90-B2AB0889F9D6}"/>
          </ac:spMkLst>
        </pc:spChg>
        <pc:spChg chg="add">
          <ac:chgData name="Kellermann, Luis Enrique" userId="S::lek5082@uncw.edu::ad33c595-6411-44b8-bbd6-b5f92a9257e5" providerId="AD" clId="Web-{E9CB52C0-B83A-C4AB-4FBE-EE8BB1AEB3BA}" dt="2023-12-14T07:40:07.392" v="40"/>
          <ac:spMkLst>
            <pc:docMk/>
            <pc:sldMk cId="2549884936" sldId="277"/>
            <ac:spMk id="14" creationId="{A8384FB5-9ADC-4DDC-881B-597D56F5B15D}"/>
          </ac:spMkLst>
        </pc:spChg>
        <pc:spChg chg="add del">
          <ac:chgData name="Kellermann, Luis Enrique" userId="S::lek5082@uncw.edu::ad33c595-6411-44b8-bbd6-b5f92a9257e5" providerId="AD" clId="Web-{E9CB52C0-B83A-C4AB-4FBE-EE8BB1AEB3BA}" dt="2023-12-14T07:38:00.497" v="13"/>
          <ac:spMkLst>
            <pc:docMk/>
            <pc:sldMk cId="2549884936" sldId="277"/>
            <ac:spMk id="15" creationId="{665DBBEF-238B-476B-96AB-8AAC3224ECEA}"/>
          </ac:spMkLst>
        </pc:spChg>
        <pc:spChg chg="add">
          <ac:chgData name="Kellermann, Luis Enrique" userId="S::lek5082@uncw.edu::ad33c595-6411-44b8-bbd6-b5f92a9257e5" providerId="AD" clId="Web-{E9CB52C0-B83A-C4AB-4FBE-EE8BB1AEB3BA}" dt="2023-12-14T07:40:07.392" v="40"/>
          <ac:spMkLst>
            <pc:docMk/>
            <pc:sldMk cId="2549884936" sldId="277"/>
            <ac:spMk id="16" creationId="{1199E1B1-A8C0-4FE8-A5A8-1CB41D69F857}"/>
          </ac:spMkLst>
        </pc:spChg>
        <pc:spChg chg="add del">
          <ac:chgData name="Kellermann, Luis Enrique" userId="S::lek5082@uncw.edu::ad33c595-6411-44b8-bbd6-b5f92a9257e5" providerId="AD" clId="Web-{E9CB52C0-B83A-C4AB-4FBE-EE8BB1AEB3BA}" dt="2023-12-14T07:38:00.497" v="13"/>
          <ac:spMkLst>
            <pc:docMk/>
            <pc:sldMk cId="2549884936" sldId="277"/>
            <ac:spMk id="17" creationId="{3FCFB1DE-0B7E-48CC-BA90-B2AB0889F9D6}"/>
          </ac:spMkLst>
        </pc:spChg>
        <pc:spChg chg="add">
          <ac:chgData name="Kellermann, Luis Enrique" userId="S::lek5082@uncw.edu::ad33c595-6411-44b8-bbd6-b5f92a9257e5" providerId="AD" clId="Web-{E9CB52C0-B83A-C4AB-4FBE-EE8BB1AEB3BA}" dt="2023-12-14T07:40:07.392" v="40"/>
          <ac:spMkLst>
            <pc:docMk/>
            <pc:sldMk cId="2549884936" sldId="277"/>
            <ac:spMk id="19" creationId="{84A8DE83-DE75-4B41-9DB4-A7EC0B0DEC0B}"/>
          </ac:spMkLst>
        </pc:spChg>
        <pc:spChg chg="add">
          <ac:chgData name="Kellermann, Luis Enrique" userId="S::lek5082@uncw.edu::ad33c595-6411-44b8-bbd6-b5f92a9257e5" providerId="AD" clId="Web-{E9CB52C0-B83A-C4AB-4FBE-EE8BB1AEB3BA}" dt="2023-12-14T07:40:07.392" v="40"/>
          <ac:spMkLst>
            <pc:docMk/>
            <pc:sldMk cId="2549884936" sldId="277"/>
            <ac:spMk id="21" creationId="{A7009A0A-BEF5-4EAC-AF15-E4F9F002E239}"/>
          </ac:spMkLst>
        </pc:spChg>
        <pc:picChg chg="add del mod">
          <ac:chgData name="Kellermann, Luis Enrique" userId="S::lek5082@uncw.edu::ad33c595-6411-44b8-bbd6-b5f92a9257e5" providerId="AD" clId="Web-{E9CB52C0-B83A-C4AB-4FBE-EE8BB1AEB3BA}" dt="2023-12-14T07:37:35.544" v="8"/>
          <ac:picMkLst>
            <pc:docMk/>
            <pc:sldMk cId="2549884936" sldId="277"/>
            <ac:picMk id="3" creationId="{8A6DA07E-3164-06EC-29AF-399962022D89}"/>
          </ac:picMkLst>
        </pc:picChg>
        <pc:picChg chg="add del mod ord">
          <ac:chgData name="Kellermann, Luis Enrique" userId="S::lek5082@uncw.edu::ad33c595-6411-44b8-bbd6-b5f92a9257e5" providerId="AD" clId="Web-{E9CB52C0-B83A-C4AB-4FBE-EE8BB1AEB3BA}" dt="2023-12-14T07:38:01.607" v="14"/>
          <ac:picMkLst>
            <pc:docMk/>
            <pc:sldMk cId="2549884936" sldId="277"/>
            <ac:picMk id="5" creationId="{72343B18-4EF9-13C5-23A5-73F5E204F3E4}"/>
          </ac:picMkLst>
        </pc:picChg>
        <pc:picChg chg="add mod ord modCrop">
          <ac:chgData name="Kellermann, Luis Enrique" userId="S::lek5082@uncw.edu::ad33c595-6411-44b8-bbd6-b5f92a9257e5" providerId="AD" clId="Web-{E9CB52C0-B83A-C4AB-4FBE-EE8BB1AEB3BA}" dt="2023-12-14T07:57:12.125" v="88" actId="1076"/>
          <ac:picMkLst>
            <pc:docMk/>
            <pc:sldMk cId="2549884936" sldId="277"/>
            <ac:picMk id="6" creationId="{071B252C-05CB-C576-78F3-EDB9AEF332DD}"/>
          </ac:picMkLst>
        </pc:picChg>
      </pc:sldChg>
      <pc:sldChg chg="modSp">
        <pc:chgData name="Kellermann, Luis Enrique" userId="S::lek5082@uncw.edu::ad33c595-6411-44b8-bbd6-b5f92a9257e5" providerId="AD" clId="Web-{E9CB52C0-B83A-C4AB-4FBE-EE8BB1AEB3BA}" dt="2023-12-14T08:26:56.101" v="528" actId="20577"/>
        <pc:sldMkLst>
          <pc:docMk/>
          <pc:sldMk cId="2903199260" sldId="279"/>
        </pc:sldMkLst>
        <pc:spChg chg="mod">
          <ac:chgData name="Kellermann, Luis Enrique" userId="S::lek5082@uncw.edu::ad33c595-6411-44b8-bbd6-b5f92a9257e5" providerId="AD" clId="Web-{E9CB52C0-B83A-C4AB-4FBE-EE8BB1AEB3BA}" dt="2023-12-14T08:05:38.812" v="108" actId="20577"/>
          <ac:spMkLst>
            <pc:docMk/>
            <pc:sldMk cId="2903199260" sldId="279"/>
            <ac:spMk id="2" creationId="{F7E54ADC-517E-0316-2DB9-C58312B0C078}"/>
          </ac:spMkLst>
        </pc:spChg>
        <pc:spChg chg="mod">
          <ac:chgData name="Kellermann, Luis Enrique" userId="S::lek5082@uncw.edu::ad33c595-6411-44b8-bbd6-b5f92a9257e5" providerId="AD" clId="Web-{E9CB52C0-B83A-C4AB-4FBE-EE8BB1AEB3BA}" dt="2023-12-14T08:26:56.101" v="528" actId="20577"/>
          <ac:spMkLst>
            <pc:docMk/>
            <pc:sldMk cId="2903199260" sldId="279"/>
            <ac:spMk id="3" creationId="{E3C6BD1C-00E7-EB3F-CDF1-327FCF2970B4}"/>
          </ac:spMkLst>
        </pc:spChg>
      </pc:sldChg>
      <pc:sldChg chg="addSp delSp modSp">
        <pc:chgData name="Kellermann, Luis Enrique" userId="S::lek5082@uncw.edu::ad33c595-6411-44b8-bbd6-b5f92a9257e5" providerId="AD" clId="Web-{E9CB52C0-B83A-C4AB-4FBE-EE8BB1AEB3BA}" dt="2023-12-14T08:32:38.986" v="670"/>
        <pc:sldMkLst>
          <pc:docMk/>
          <pc:sldMk cId="1526060397" sldId="280"/>
        </pc:sldMkLst>
        <pc:spChg chg="add del mod">
          <ac:chgData name="Kellermann, Luis Enrique" userId="S::lek5082@uncw.edu::ad33c595-6411-44b8-bbd6-b5f92a9257e5" providerId="AD" clId="Web-{E9CB52C0-B83A-C4AB-4FBE-EE8BB1AEB3BA}" dt="2023-12-14T08:32:31.658" v="668" actId="20577"/>
          <ac:spMkLst>
            <pc:docMk/>
            <pc:sldMk cId="1526060397" sldId="280"/>
            <ac:spMk id="3" creationId="{325475F2-F4BE-FBCC-CBF9-E2BAEEEFE33E}"/>
          </ac:spMkLst>
        </pc:spChg>
        <pc:spChg chg="del mod">
          <ac:chgData name="Kellermann, Luis Enrique" userId="S::lek5082@uncw.edu::ad33c595-6411-44b8-bbd6-b5f92a9257e5" providerId="AD" clId="Web-{E9CB52C0-B83A-C4AB-4FBE-EE8BB1AEB3BA}" dt="2023-12-14T08:32:38.986" v="670"/>
          <ac:spMkLst>
            <pc:docMk/>
            <pc:sldMk cId="1526060397" sldId="280"/>
            <ac:spMk id="4" creationId="{ED0DD0F6-0E73-231C-034E-8F406D30BFF2}"/>
          </ac:spMkLst>
        </pc:spChg>
        <pc:spChg chg="add del mod">
          <ac:chgData name="Kellermann, Luis Enrique" userId="S::lek5082@uncw.edu::ad33c595-6411-44b8-bbd6-b5f92a9257e5" providerId="AD" clId="Web-{E9CB52C0-B83A-C4AB-4FBE-EE8BB1AEB3BA}" dt="2023-12-14T08:32:02.360" v="659"/>
          <ac:spMkLst>
            <pc:docMk/>
            <pc:sldMk cId="1526060397" sldId="280"/>
            <ac:spMk id="7" creationId="{5FEBA434-8B93-60AE-3B9B-AAD62F3EA72E}"/>
          </ac:spMkLst>
        </pc:spChg>
      </pc:sldChg>
      <pc:sldChg chg="modSp">
        <pc:chgData name="Kellermann, Luis Enrique" userId="S::lek5082@uncw.edu::ad33c595-6411-44b8-bbd6-b5f92a9257e5" providerId="AD" clId="Web-{E9CB52C0-B83A-C4AB-4FBE-EE8BB1AEB3BA}" dt="2023-12-14T08:51:36.442" v="903" actId="20577"/>
        <pc:sldMkLst>
          <pc:docMk/>
          <pc:sldMk cId="3342203268" sldId="294"/>
        </pc:sldMkLst>
        <pc:spChg chg="mod">
          <ac:chgData name="Kellermann, Luis Enrique" userId="S::lek5082@uncw.edu::ad33c595-6411-44b8-bbd6-b5f92a9257e5" providerId="AD" clId="Web-{E9CB52C0-B83A-C4AB-4FBE-EE8BB1AEB3BA}" dt="2023-12-14T08:48:04.029" v="894" actId="1076"/>
          <ac:spMkLst>
            <pc:docMk/>
            <pc:sldMk cId="3342203268" sldId="294"/>
            <ac:spMk id="2" creationId="{E5F191A4-7839-4F63-B17C-7C366C59488C}"/>
          </ac:spMkLst>
        </pc:spChg>
        <pc:spChg chg="mod">
          <ac:chgData name="Kellermann, Luis Enrique" userId="S::lek5082@uncw.edu::ad33c595-6411-44b8-bbd6-b5f92a9257e5" providerId="AD" clId="Web-{E9CB52C0-B83A-C4AB-4FBE-EE8BB1AEB3BA}" dt="2023-12-14T08:48:04.061" v="896" actId="1076"/>
          <ac:spMkLst>
            <pc:docMk/>
            <pc:sldMk cId="3342203268" sldId="294"/>
            <ac:spMk id="4" creationId="{9B9ED227-95A7-4B08-91FE-5E0EF0D41D20}"/>
          </ac:spMkLst>
        </pc:spChg>
        <pc:spChg chg="mod">
          <ac:chgData name="Kellermann, Luis Enrique" userId="S::lek5082@uncw.edu::ad33c595-6411-44b8-bbd6-b5f92a9257e5" providerId="AD" clId="Web-{E9CB52C0-B83A-C4AB-4FBE-EE8BB1AEB3BA}" dt="2023-12-14T08:51:36.442" v="903" actId="20577"/>
          <ac:spMkLst>
            <pc:docMk/>
            <pc:sldMk cId="3342203268" sldId="294"/>
            <ac:spMk id="5" creationId="{9C2ECAAA-1E9C-4845-8EA9-E11A76F08150}"/>
          </ac:spMkLst>
        </pc:spChg>
        <pc:spChg chg="mod">
          <ac:chgData name="Kellermann, Luis Enrique" userId="S::lek5082@uncw.edu::ad33c595-6411-44b8-bbd6-b5f92a9257e5" providerId="AD" clId="Web-{E9CB52C0-B83A-C4AB-4FBE-EE8BB1AEB3BA}" dt="2023-12-14T08:48:04.045" v="895" actId="1076"/>
          <ac:spMkLst>
            <pc:docMk/>
            <pc:sldMk cId="3342203268" sldId="294"/>
            <ac:spMk id="9" creationId="{472FA7B1-CD7F-3646-B44C-91A107A0CBEE}"/>
          </ac:spMkLst>
        </pc:spChg>
        <pc:spChg chg="mod">
          <ac:chgData name="Kellermann, Luis Enrique" userId="S::lek5082@uncw.edu::ad33c595-6411-44b8-bbd6-b5f92a9257e5" providerId="AD" clId="Web-{E9CB52C0-B83A-C4AB-4FBE-EE8BB1AEB3BA}" dt="2023-12-14T08:48:04.092" v="897" actId="1076"/>
          <ac:spMkLst>
            <pc:docMk/>
            <pc:sldMk cId="3342203268" sldId="294"/>
            <ac:spMk id="10" creationId="{585697B7-EBBB-0E4B-AA02-0D3F94821C6E}"/>
          </ac:spMkLst>
        </pc:spChg>
        <pc:spChg chg="mod">
          <ac:chgData name="Kellermann, Luis Enrique" userId="S::lek5082@uncw.edu::ad33c595-6411-44b8-bbd6-b5f92a9257e5" providerId="AD" clId="Web-{E9CB52C0-B83A-C4AB-4FBE-EE8BB1AEB3BA}" dt="2023-12-14T08:48:04.139" v="900" actId="1076"/>
          <ac:spMkLst>
            <pc:docMk/>
            <pc:sldMk cId="3342203268" sldId="294"/>
            <ac:spMk id="11" creationId="{48A12450-9474-8A49-BAEB-20C6F51540D5}"/>
          </ac:spMkLst>
        </pc:spChg>
        <pc:spChg chg="mod">
          <ac:chgData name="Kellermann, Luis Enrique" userId="S::lek5082@uncw.edu::ad33c595-6411-44b8-bbd6-b5f92a9257e5" providerId="AD" clId="Web-{E9CB52C0-B83A-C4AB-4FBE-EE8BB1AEB3BA}" dt="2023-12-14T08:48:04.123" v="899" actId="1076"/>
          <ac:spMkLst>
            <pc:docMk/>
            <pc:sldMk cId="3342203268" sldId="294"/>
            <ac:spMk id="13" creationId="{EB1FFBC5-1733-5E4A-BF11-2C157D9917CC}"/>
          </ac:spMkLst>
        </pc:spChg>
      </pc:sldChg>
    </pc:docChg>
  </pc:docChgLst>
  <pc:docChgLst>
    <pc:chgData name="Vuncannon, Hannah Kathryn" userId="S::hkv8512@uncw.edu::41336a2f-c45c-4168-a852-bb83d62c01c9" providerId="AD" clId="Web-{93082A5D-041B-8E1F-F00C-2EAC43F48777}"/>
    <pc:docChg chg="addSld delSld modSld sldOrd modSection">
      <pc:chgData name="Vuncannon, Hannah Kathryn" userId="S::hkv8512@uncw.edu::41336a2f-c45c-4168-a852-bb83d62c01c9" providerId="AD" clId="Web-{93082A5D-041B-8E1F-F00C-2EAC43F48777}" dt="2023-12-14T03:41:52.391" v="3360" actId="20577"/>
      <pc:docMkLst>
        <pc:docMk/>
      </pc:docMkLst>
      <pc:sldChg chg="modSp">
        <pc:chgData name="Vuncannon, Hannah Kathryn" userId="S::hkv8512@uncw.edu::41336a2f-c45c-4168-a852-bb83d62c01c9" providerId="AD" clId="Web-{93082A5D-041B-8E1F-F00C-2EAC43F48777}" dt="2023-12-14T03:41:52.391" v="3360" actId="20577"/>
        <pc:sldMkLst>
          <pc:docMk/>
          <pc:sldMk cId="1526060397" sldId="280"/>
        </pc:sldMkLst>
        <pc:spChg chg="mod">
          <ac:chgData name="Vuncannon, Hannah Kathryn" userId="S::hkv8512@uncw.edu::41336a2f-c45c-4168-a852-bb83d62c01c9" providerId="AD" clId="Web-{93082A5D-041B-8E1F-F00C-2EAC43F48777}" dt="2023-12-14T03:41:52.391" v="3360" actId="20577"/>
          <ac:spMkLst>
            <pc:docMk/>
            <pc:sldMk cId="1526060397" sldId="280"/>
            <ac:spMk id="3" creationId="{325475F2-F4BE-FBCC-CBF9-E2BAEEEFE33E}"/>
          </ac:spMkLst>
        </pc:spChg>
      </pc:sldChg>
      <pc:sldChg chg="addSp delSp modSp mod modClrScheme chgLayout">
        <pc:chgData name="Vuncannon, Hannah Kathryn" userId="S::hkv8512@uncw.edu::41336a2f-c45c-4168-a852-bb83d62c01c9" providerId="AD" clId="Web-{93082A5D-041B-8E1F-F00C-2EAC43F48777}" dt="2023-12-14T02:11:00.950" v="415" actId="20577"/>
        <pc:sldMkLst>
          <pc:docMk/>
          <pc:sldMk cId="3669870306" sldId="282"/>
        </pc:sldMkLst>
        <pc:spChg chg="add del mod ord">
          <ac:chgData name="Vuncannon, Hannah Kathryn" userId="S::hkv8512@uncw.edu::41336a2f-c45c-4168-a852-bb83d62c01c9" providerId="AD" clId="Web-{93082A5D-041B-8E1F-F00C-2EAC43F48777}" dt="2023-12-14T02:10:49.294" v="414" actId="1076"/>
          <ac:spMkLst>
            <pc:docMk/>
            <pc:sldMk cId="3669870306" sldId="282"/>
            <ac:spMk id="2" creationId="{B4712B76-2CF2-A831-867B-015B401CE571}"/>
          </ac:spMkLst>
        </pc:spChg>
        <pc:spChg chg="add del mod ord">
          <ac:chgData name="Vuncannon, Hannah Kathryn" userId="S::hkv8512@uncw.edu::41336a2f-c45c-4168-a852-bb83d62c01c9" providerId="AD" clId="Web-{93082A5D-041B-8E1F-F00C-2EAC43F48777}" dt="2023-12-14T02:11:00.950" v="415" actId="20577"/>
          <ac:spMkLst>
            <pc:docMk/>
            <pc:sldMk cId="3669870306" sldId="282"/>
            <ac:spMk id="3" creationId="{10A72094-7C7A-667E-0FE6-85FDEB9B28A6}"/>
          </ac:spMkLst>
        </pc:spChg>
        <pc:spChg chg="add del mod ord">
          <ac:chgData name="Vuncannon, Hannah Kathryn" userId="S::hkv8512@uncw.edu::41336a2f-c45c-4168-a852-bb83d62c01c9" providerId="AD" clId="Web-{93082A5D-041B-8E1F-F00C-2EAC43F48777}" dt="2023-12-14T01:53:56.154" v="18"/>
          <ac:spMkLst>
            <pc:docMk/>
            <pc:sldMk cId="3669870306" sldId="282"/>
            <ac:spMk id="4" creationId="{2BEE3B25-5907-6680-9C71-2DD26ECB3F12}"/>
          </ac:spMkLst>
        </pc:spChg>
        <pc:spChg chg="mod ord">
          <ac:chgData name="Vuncannon, Hannah Kathryn" userId="S::hkv8512@uncw.edu::41336a2f-c45c-4168-a852-bb83d62c01c9" providerId="AD" clId="Web-{93082A5D-041B-8E1F-F00C-2EAC43F48777}" dt="2023-12-14T01:52:36.838" v="0"/>
          <ac:spMkLst>
            <pc:docMk/>
            <pc:sldMk cId="3669870306" sldId="282"/>
            <ac:spMk id="5" creationId="{D68E727F-191A-41DB-5DF4-4335609300EB}"/>
          </ac:spMkLst>
        </pc:spChg>
        <pc:picChg chg="add del mod ord">
          <ac:chgData name="Vuncannon, Hannah Kathryn" userId="S::hkv8512@uncw.edu::41336a2f-c45c-4168-a852-bb83d62c01c9" providerId="AD" clId="Web-{93082A5D-041B-8E1F-F00C-2EAC43F48777}" dt="2023-12-14T01:55:52.018" v="40"/>
          <ac:picMkLst>
            <pc:docMk/>
            <pc:sldMk cId="3669870306" sldId="282"/>
            <ac:picMk id="6" creationId="{13EF9FE4-DEEE-0239-0DE5-0906276C4D4B}"/>
          </ac:picMkLst>
        </pc:picChg>
        <pc:picChg chg="add del mod ord">
          <ac:chgData name="Vuncannon, Hannah Kathryn" userId="S::hkv8512@uncw.edu::41336a2f-c45c-4168-a852-bb83d62c01c9" providerId="AD" clId="Web-{93082A5D-041B-8E1F-F00C-2EAC43F48777}" dt="2023-12-14T01:56:14.113" v="44"/>
          <ac:picMkLst>
            <pc:docMk/>
            <pc:sldMk cId="3669870306" sldId="282"/>
            <ac:picMk id="7" creationId="{963C7C8E-FB8A-7919-BF80-141653D80BC2}"/>
          </ac:picMkLst>
        </pc:picChg>
        <pc:picChg chg="add del mod ord">
          <ac:chgData name="Vuncannon, Hannah Kathryn" userId="S::hkv8512@uncw.edu::41336a2f-c45c-4168-a852-bb83d62c01c9" providerId="AD" clId="Web-{93082A5D-041B-8E1F-F00C-2EAC43F48777}" dt="2023-12-14T01:57:01.771" v="48"/>
          <ac:picMkLst>
            <pc:docMk/>
            <pc:sldMk cId="3669870306" sldId="282"/>
            <ac:picMk id="8" creationId="{BE635CAF-CF3C-4F0D-6071-57135D67B871}"/>
          </ac:picMkLst>
        </pc:picChg>
        <pc:picChg chg="add del mod ord">
          <ac:chgData name="Vuncannon, Hannah Kathryn" userId="S::hkv8512@uncw.edu::41336a2f-c45c-4168-a852-bb83d62c01c9" providerId="AD" clId="Web-{93082A5D-041B-8E1F-F00C-2EAC43F48777}" dt="2023-12-14T01:57:12.537" v="50"/>
          <ac:picMkLst>
            <pc:docMk/>
            <pc:sldMk cId="3669870306" sldId="282"/>
            <ac:picMk id="9" creationId="{C2D1CF1F-B146-5A15-C3B4-B514B1361899}"/>
          </ac:picMkLst>
        </pc:picChg>
        <pc:picChg chg="add del mod">
          <ac:chgData name="Vuncannon, Hannah Kathryn" userId="S::hkv8512@uncw.edu::41336a2f-c45c-4168-a852-bb83d62c01c9" providerId="AD" clId="Web-{93082A5D-041B-8E1F-F00C-2EAC43F48777}" dt="2023-12-14T01:58:59.417" v="74"/>
          <ac:picMkLst>
            <pc:docMk/>
            <pc:sldMk cId="3669870306" sldId="282"/>
            <ac:picMk id="10" creationId="{5B8AB2C4-AE31-5A81-6E13-FAD472E0F61F}"/>
          </ac:picMkLst>
        </pc:picChg>
        <pc:picChg chg="add mod">
          <ac:chgData name="Vuncannon, Hannah Kathryn" userId="S::hkv8512@uncw.edu::41336a2f-c45c-4168-a852-bb83d62c01c9" providerId="AD" clId="Web-{93082A5D-041B-8E1F-F00C-2EAC43F48777}" dt="2023-12-14T01:59:52.716" v="93" actId="1076"/>
          <ac:picMkLst>
            <pc:docMk/>
            <pc:sldMk cId="3669870306" sldId="282"/>
            <ac:picMk id="11" creationId="{6E547A0E-D800-A88A-F272-B04140DCF1EB}"/>
          </ac:picMkLst>
        </pc:picChg>
      </pc:sldChg>
      <pc:sldChg chg="del">
        <pc:chgData name="Vuncannon, Hannah Kathryn" userId="S::hkv8512@uncw.edu::41336a2f-c45c-4168-a852-bb83d62c01c9" providerId="AD" clId="Web-{93082A5D-041B-8E1F-F00C-2EAC43F48777}" dt="2023-12-14T01:54:53.937" v="23"/>
        <pc:sldMkLst>
          <pc:docMk/>
          <pc:sldMk cId="2065965264" sldId="283"/>
        </pc:sldMkLst>
      </pc:sldChg>
      <pc:sldChg chg="del">
        <pc:chgData name="Vuncannon, Hannah Kathryn" userId="S::hkv8512@uncw.edu::41336a2f-c45c-4168-a852-bb83d62c01c9" providerId="AD" clId="Web-{93082A5D-041B-8E1F-F00C-2EAC43F48777}" dt="2023-12-14T01:54:56.547" v="24"/>
        <pc:sldMkLst>
          <pc:docMk/>
          <pc:sldMk cId="3129709900" sldId="284"/>
        </pc:sldMkLst>
      </pc:sldChg>
      <pc:sldChg chg="del">
        <pc:chgData name="Vuncannon, Hannah Kathryn" userId="S::hkv8512@uncw.edu::41336a2f-c45c-4168-a852-bb83d62c01c9" providerId="AD" clId="Web-{93082A5D-041B-8E1F-F00C-2EAC43F48777}" dt="2023-12-14T01:54:58" v="25"/>
        <pc:sldMkLst>
          <pc:docMk/>
          <pc:sldMk cId="1387285286" sldId="285"/>
        </pc:sldMkLst>
      </pc:sldChg>
      <pc:sldChg chg="del">
        <pc:chgData name="Vuncannon, Hannah Kathryn" userId="S::hkv8512@uncw.edu::41336a2f-c45c-4168-a852-bb83d62c01c9" providerId="AD" clId="Web-{93082A5D-041B-8E1F-F00C-2EAC43F48777}" dt="2023-12-14T01:54:58.125" v="26"/>
        <pc:sldMkLst>
          <pc:docMk/>
          <pc:sldMk cId="602056937" sldId="286"/>
        </pc:sldMkLst>
      </pc:sldChg>
      <pc:sldChg chg="del">
        <pc:chgData name="Vuncannon, Hannah Kathryn" userId="S::hkv8512@uncw.edu::41336a2f-c45c-4168-a852-bb83d62c01c9" providerId="AD" clId="Web-{93082A5D-041B-8E1F-F00C-2EAC43F48777}" dt="2023-12-14T01:54:58.875" v="27"/>
        <pc:sldMkLst>
          <pc:docMk/>
          <pc:sldMk cId="3082431489" sldId="287"/>
        </pc:sldMkLst>
      </pc:sldChg>
      <pc:sldChg chg="del">
        <pc:chgData name="Vuncannon, Hannah Kathryn" userId="S::hkv8512@uncw.edu::41336a2f-c45c-4168-a852-bb83d62c01c9" providerId="AD" clId="Web-{93082A5D-041B-8E1F-F00C-2EAC43F48777}" dt="2023-12-14T01:55:00.094" v="28"/>
        <pc:sldMkLst>
          <pc:docMk/>
          <pc:sldMk cId="714123202" sldId="288"/>
        </pc:sldMkLst>
      </pc:sldChg>
      <pc:sldChg chg="del">
        <pc:chgData name="Vuncannon, Hannah Kathryn" userId="S::hkv8512@uncw.edu::41336a2f-c45c-4168-a852-bb83d62c01c9" providerId="AD" clId="Web-{93082A5D-041B-8E1F-F00C-2EAC43F48777}" dt="2023-12-14T01:55:02.047" v="29"/>
        <pc:sldMkLst>
          <pc:docMk/>
          <pc:sldMk cId="2916343831" sldId="289"/>
        </pc:sldMkLst>
      </pc:sldChg>
      <pc:sldChg chg="add del replId">
        <pc:chgData name="Vuncannon, Hannah Kathryn" userId="S::hkv8512@uncw.edu::41336a2f-c45c-4168-a852-bb83d62c01c9" providerId="AD" clId="Web-{93082A5D-041B-8E1F-F00C-2EAC43F48777}" dt="2023-12-14T01:59:01.417" v="75"/>
        <pc:sldMkLst>
          <pc:docMk/>
          <pc:sldMk cId="388637250" sldId="295"/>
        </pc:sldMkLst>
      </pc:sldChg>
      <pc:sldChg chg="addSp delSp modSp add replId">
        <pc:chgData name="Vuncannon, Hannah Kathryn" userId="S::hkv8512@uncw.edu::41336a2f-c45c-4168-a852-bb83d62c01c9" providerId="AD" clId="Web-{93082A5D-041B-8E1F-F00C-2EAC43F48777}" dt="2023-12-14T02:47:55.003" v="1143" actId="20577"/>
        <pc:sldMkLst>
          <pc:docMk/>
          <pc:sldMk cId="709492711" sldId="295"/>
        </pc:sldMkLst>
        <pc:spChg chg="del mod">
          <ac:chgData name="Vuncannon, Hannah Kathryn" userId="S::hkv8512@uncw.edu::41336a2f-c45c-4168-a852-bb83d62c01c9" providerId="AD" clId="Web-{93082A5D-041B-8E1F-F00C-2EAC43F48777}" dt="2023-12-14T02:09:28.196" v="384"/>
          <ac:spMkLst>
            <pc:docMk/>
            <pc:sldMk cId="709492711" sldId="295"/>
            <ac:spMk id="2" creationId="{B4712B76-2CF2-A831-867B-015B401CE571}"/>
          </ac:spMkLst>
        </pc:spChg>
        <pc:spChg chg="mod">
          <ac:chgData name="Vuncannon, Hannah Kathryn" userId="S::hkv8512@uncw.edu::41336a2f-c45c-4168-a852-bb83d62c01c9" providerId="AD" clId="Web-{93082A5D-041B-8E1F-F00C-2EAC43F48777}" dt="2023-12-14T02:47:55.003" v="1143" actId="20577"/>
          <ac:spMkLst>
            <pc:docMk/>
            <pc:sldMk cId="709492711" sldId="295"/>
            <ac:spMk id="3" creationId="{10A72094-7C7A-667E-0FE6-85FDEB9B28A6}"/>
          </ac:spMkLst>
        </pc:spChg>
        <pc:spChg chg="add mod">
          <ac:chgData name="Vuncannon, Hannah Kathryn" userId="S::hkv8512@uncw.edu::41336a2f-c45c-4168-a852-bb83d62c01c9" providerId="AD" clId="Web-{93082A5D-041B-8E1F-F00C-2EAC43F48777}" dt="2023-12-14T02:05:39.546" v="191" actId="1076"/>
          <ac:spMkLst>
            <pc:docMk/>
            <pc:sldMk cId="709492711" sldId="295"/>
            <ac:spMk id="7" creationId="{A661491D-C793-1902-5D3E-04199AB51E6F}"/>
          </ac:spMkLst>
        </pc:spChg>
        <pc:spChg chg="add mod">
          <ac:chgData name="Vuncannon, Hannah Kathryn" userId="S::hkv8512@uncw.edu::41336a2f-c45c-4168-a852-bb83d62c01c9" providerId="AD" clId="Web-{93082A5D-041B-8E1F-F00C-2EAC43F48777}" dt="2023-12-14T02:10:34.543" v="411" actId="1076"/>
          <ac:spMkLst>
            <pc:docMk/>
            <pc:sldMk cId="709492711" sldId="295"/>
            <ac:spMk id="9" creationId="{0CDF3BAA-0BC3-972E-9CB4-00A3E2B47C20}"/>
          </ac:spMkLst>
        </pc:spChg>
        <pc:picChg chg="add mod">
          <ac:chgData name="Vuncannon, Hannah Kathryn" userId="S::hkv8512@uncw.edu::41336a2f-c45c-4168-a852-bb83d62c01c9" providerId="AD" clId="Web-{93082A5D-041B-8E1F-F00C-2EAC43F48777}" dt="2023-12-14T02:03:45.507" v="162" actId="1076"/>
          <ac:picMkLst>
            <pc:docMk/>
            <pc:sldMk cId="709492711" sldId="295"/>
            <ac:picMk id="4" creationId="{E1109E2C-0E42-7B2C-66EC-CAD362C206F1}"/>
          </ac:picMkLst>
        </pc:picChg>
        <pc:picChg chg="add mod">
          <ac:chgData name="Vuncannon, Hannah Kathryn" userId="S::hkv8512@uncw.edu::41336a2f-c45c-4168-a852-bb83d62c01c9" providerId="AD" clId="Web-{93082A5D-041B-8E1F-F00C-2EAC43F48777}" dt="2023-12-14T02:03:48.898" v="163" actId="1076"/>
          <ac:picMkLst>
            <pc:docMk/>
            <pc:sldMk cId="709492711" sldId="295"/>
            <ac:picMk id="6" creationId="{D7CFE632-CA35-F4CD-A9F7-53F867DA07D8}"/>
          </ac:picMkLst>
        </pc:picChg>
      </pc:sldChg>
      <pc:sldChg chg="add del replId">
        <pc:chgData name="Vuncannon, Hannah Kathryn" userId="S::hkv8512@uncw.edu::41336a2f-c45c-4168-a852-bb83d62c01c9" providerId="AD" clId="Web-{93082A5D-041B-8E1F-F00C-2EAC43F48777}" dt="2023-12-14T02:11:13.420" v="417"/>
        <pc:sldMkLst>
          <pc:docMk/>
          <pc:sldMk cId="459227598" sldId="296"/>
        </pc:sldMkLst>
      </pc:sldChg>
      <pc:sldChg chg="add del replId">
        <pc:chgData name="Vuncannon, Hannah Kathryn" userId="S::hkv8512@uncw.edu::41336a2f-c45c-4168-a852-bb83d62c01c9" providerId="AD" clId="Web-{93082A5D-041B-8E1F-F00C-2EAC43F48777}" dt="2023-12-14T02:11:40.499" v="425"/>
        <pc:sldMkLst>
          <pc:docMk/>
          <pc:sldMk cId="2733015952" sldId="296"/>
        </pc:sldMkLst>
      </pc:sldChg>
      <pc:sldChg chg="addSp delSp modSp add replId">
        <pc:chgData name="Vuncannon, Hannah Kathryn" userId="S::hkv8512@uncw.edu::41336a2f-c45c-4168-a852-bb83d62c01c9" providerId="AD" clId="Web-{93082A5D-041B-8E1F-F00C-2EAC43F48777}" dt="2023-12-14T02:40:13.171" v="939" actId="20577"/>
        <pc:sldMkLst>
          <pc:docMk/>
          <pc:sldMk cId="3432729288" sldId="296"/>
        </pc:sldMkLst>
        <pc:spChg chg="mod">
          <ac:chgData name="Vuncannon, Hannah Kathryn" userId="S::hkv8512@uncw.edu::41336a2f-c45c-4168-a852-bb83d62c01c9" providerId="AD" clId="Web-{93082A5D-041B-8E1F-F00C-2EAC43F48777}" dt="2023-12-14T02:40:13.171" v="939" actId="20577"/>
          <ac:spMkLst>
            <pc:docMk/>
            <pc:sldMk cId="3432729288" sldId="296"/>
            <ac:spMk id="3" creationId="{10A72094-7C7A-667E-0FE6-85FDEB9B28A6}"/>
          </ac:spMkLst>
        </pc:spChg>
        <pc:spChg chg="mod">
          <ac:chgData name="Vuncannon, Hannah Kathryn" userId="S::hkv8512@uncw.edu::41336a2f-c45c-4168-a852-bb83d62c01c9" providerId="AD" clId="Web-{93082A5D-041B-8E1F-F00C-2EAC43F48777}" dt="2023-12-14T02:15:50.369" v="450" actId="1076"/>
          <ac:spMkLst>
            <pc:docMk/>
            <pc:sldMk cId="3432729288" sldId="296"/>
            <ac:spMk id="7" creationId="{A661491D-C793-1902-5D3E-04199AB51E6F}"/>
          </ac:spMkLst>
        </pc:spChg>
        <pc:spChg chg="mod">
          <ac:chgData name="Vuncannon, Hannah Kathryn" userId="S::hkv8512@uncw.edu::41336a2f-c45c-4168-a852-bb83d62c01c9" providerId="AD" clId="Web-{93082A5D-041B-8E1F-F00C-2EAC43F48777}" dt="2023-12-14T02:15:56.791" v="451" actId="20577"/>
          <ac:spMkLst>
            <pc:docMk/>
            <pc:sldMk cId="3432729288" sldId="296"/>
            <ac:spMk id="9" creationId="{0CDF3BAA-0BC3-972E-9CB4-00A3E2B47C20}"/>
          </ac:spMkLst>
        </pc:spChg>
        <pc:picChg chg="add del mod">
          <ac:chgData name="Vuncannon, Hannah Kathryn" userId="S::hkv8512@uncw.edu::41336a2f-c45c-4168-a852-bb83d62c01c9" providerId="AD" clId="Web-{93082A5D-041B-8E1F-F00C-2EAC43F48777}" dt="2023-12-14T02:14:43.116" v="439"/>
          <ac:picMkLst>
            <pc:docMk/>
            <pc:sldMk cId="3432729288" sldId="296"/>
            <ac:picMk id="2" creationId="{687EEB92-F733-0499-2A2D-D0375C1B8F6A}"/>
          </ac:picMkLst>
        </pc:picChg>
        <pc:picChg chg="del mod">
          <ac:chgData name="Vuncannon, Hannah Kathryn" userId="S::hkv8512@uncw.edu::41336a2f-c45c-4168-a852-bb83d62c01c9" providerId="AD" clId="Web-{93082A5D-041B-8E1F-F00C-2EAC43F48777}" dt="2023-12-14T02:12:19.501" v="431"/>
          <ac:picMkLst>
            <pc:docMk/>
            <pc:sldMk cId="3432729288" sldId="296"/>
            <ac:picMk id="4" creationId="{E1109E2C-0E42-7B2C-66EC-CAD362C206F1}"/>
          </ac:picMkLst>
        </pc:picChg>
        <pc:picChg chg="del">
          <ac:chgData name="Vuncannon, Hannah Kathryn" userId="S::hkv8512@uncw.edu::41336a2f-c45c-4168-a852-bb83d62c01c9" providerId="AD" clId="Web-{93082A5D-041B-8E1F-F00C-2EAC43F48777}" dt="2023-12-14T02:12:25.829" v="432"/>
          <ac:picMkLst>
            <pc:docMk/>
            <pc:sldMk cId="3432729288" sldId="296"/>
            <ac:picMk id="6" creationId="{D7CFE632-CA35-F4CD-A9F7-53F867DA07D8}"/>
          </ac:picMkLst>
        </pc:picChg>
        <pc:picChg chg="add mod">
          <ac:chgData name="Vuncannon, Hannah Kathryn" userId="S::hkv8512@uncw.edu::41336a2f-c45c-4168-a852-bb83d62c01c9" providerId="AD" clId="Web-{93082A5D-041B-8E1F-F00C-2EAC43F48777}" dt="2023-12-14T02:14:56.367" v="443" actId="1076"/>
          <ac:picMkLst>
            <pc:docMk/>
            <pc:sldMk cId="3432729288" sldId="296"/>
            <ac:picMk id="8" creationId="{24BB19F9-F0E5-113B-34A0-D8E35B3CCFEC}"/>
          </ac:picMkLst>
        </pc:picChg>
        <pc:picChg chg="add mod">
          <ac:chgData name="Vuncannon, Hannah Kathryn" userId="S::hkv8512@uncw.edu::41336a2f-c45c-4168-a852-bb83d62c01c9" providerId="AD" clId="Web-{93082A5D-041B-8E1F-F00C-2EAC43F48777}" dt="2023-12-14T02:15:38.009" v="449" actId="1076"/>
          <ac:picMkLst>
            <pc:docMk/>
            <pc:sldMk cId="3432729288" sldId="296"/>
            <ac:picMk id="10" creationId="{C964B0AE-8228-FB51-4162-464D7E8D759C}"/>
          </ac:picMkLst>
        </pc:picChg>
      </pc:sldChg>
      <pc:sldChg chg="add del replId">
        <pc:chgData name="Vuncannon, Hannah Kathryn" userId="S::hkv8512@uncw.edu::41336a2f-c45c-4168-a852-bb83d62c01c9" providerId="AD" clId="Web-{93082A5D-041B-8E1F-F00C-2EAC43F48777}" dt="2023-12-14T01:59:02.401" v="76"/>
        <pc:sldMkLst>
          <pc:docMk/>
          <pc:sldMk cId="3542786118" sldId="296"/>
        </pc:sldMkLst>
      </pc:sldChg>
      <pc:sldChg chg="add del replId">
        <pc:chgData name="Vuncannon, Hannah Kathryn" userId="S::hkv8512@uncw.edu::41336a2f-c45c-4168-a852-bb83d62c01c9" providerId="AD" clId="Web-{93082A5D-041B-8E1F-F00C-2EAC43F48777}" dt="2023-12-14T02:11:14.357" v="418"/>
        <pc:sldMkLst>
          <pc:docMk/>
          <pc:sldMk cId="2890050696" sldId="297"/>
        </pc:sldMkLst>
      </pc:sldChg>
      <pc:sldChg chg="addSp delSp modSp add replId">
        <pc:chgData name="Vuncannon, Hannah Kathryn" userId="S::hkv8512@uncw.edu::41336a2f-c45c-4168-a852-bb83d62c01c9" providerId="AD" clId="Web-{93082A5D-041B-8E1F-F00C-2EAC43F48777}" dt="2023-12-14T02:40:09.858" v="938" actId="20577"/>
        <pc:sldMkLst>
          <pc:docMk/>
          <pc:sldMk cId="3291775072" sldId="297"/>
        </pc:sldMkLst>
        <pc:spChg chg="mod">
          <ac:chgData name="Vuncannon, Hannah Kathryn" userId="S::hkv8512@uncw.edu::41336a2f-c45c-4168-a852-bb83d62c01c9" providerId="AD" clId="Web-{93082A5D-041B-8E1F-F00C-2EAC43F48777}" dt="2023-12-14T02:40:09.858" v="938" actId="20577"/>
          <ac:spMkLst>
            <pc:docMk/>
            <pc:sldMk cId="3291775072" sldId="297"/>
            <ac:spMk id="3" creationId="{10A72094-7C7A-667E-0FE6-85FDEB9B28A6}"/>
          </ac:spMkLst>
        </pc:spChg>
        <pc:spChg chg="mod">
          <ac:chgData name="Vuncannon, Hannah Kathryn" userId="S::hkv8512@uncw.edu::41336a2f-c45c-4168-a852-bb83d62c01c9" providerId="AD" clId="Web-{93082A5D-041B-8E1F-F00C-2EAC43F48777}" dt="2023-12-14T02:20:45.882" v="560" actId="20577"/>
          <ac:spMkLst>
            <pc:docMk/>
            <pc:sldMk cId="3291775072" sldId="297"/>
            <ac:spMk id="9" creationId="{0CDF3BAA-0BC3-972E-9CB4-00A3E2B47C20}"/>
          </ac:spMkLst>
        </pc:spChg>
        <pc:picChg chg="add mod">
          <ac:chgData name="Vuncannon, Hannah Kathryn" userId="S::hkv8512@uncw.edu::41336a2f-c45c-4168-a852-bb83d62c01c9" providerId="AD" clId="Web-{93082A5D-041B-8E1F-F00C-2EAC43F48777}" dt="2023-12-14T02:21:08.836" v="566" actId="1076"/>
          <ac:picMkLst>
            <pc:docMk/>
            <pc:sldMk cId="3291775072" sldId="297"/>
            <ac:picMk id="2" creationId="{23C7B738-1E78-7D7D-8DC1-B82D56DA38B8}"/>
          </ac:picMkLst>
        </pc:picChg>
        <pc:picChg chg="add mod">
          <ac:chgData name="Vuncannon, Hannah Kathryn" userId="S::hkv8512@uncw.edu::41336a2f-c45c-4168-a852-bb83d62c01c9" providerId="AD" clId="Web-{93082A5D-041B-8E1F-F00C-2EAC43F48777}" dt="2023-12-14T02:22:42.652" v="570" actId="1076"/>
          <ac:picMkLst>
            <pc:docMk/>
            <pc:sldMk cId="3291775072" sldId="297"/>
            <ac:picMk id="4" creationId="{45F5A43F-D4FC-708F-13F5-13F36D806C97}"/>
          </ac:picMkLst>
        </pc:picChg>
        <pc:picChg chg="del">
          <ac:chgData name="Vuncannon, Hannah Kathryn" userId="S::hkv8512@uncw.edu::41336a2f-c45c-4168-a852-bb83d62c01c9" providerId="AD" clId="Web-{93082A5D-041B-8E1F-F00C-2EAC43F48777}" dt="2023-12-14T02:19:19.128" v="555"/>
          <ac:picMkLst>
            <pc:docMk/>
            <pc:sldMk cId="3291775072" sldId="297"/>
            <ac:picMk id="8" creationId="{24BB19F9-F0E5-113B-34A0-D8E35B3CCFEC}"/>
          </ac:picMkLst>
        </pc:picChg>
        <pc:picChg chg="del">
          <ac:chgData name="Vuncannon, Hannah Kathryn" userId="S::hkv8512@uncw.edu::41336a2f-c45c-4168-a852-bb83d62c01c9" providerId="AD" clId="Web-{93082A5D-041B-8E1F-F00C-2EAC43F48777}" dt="2023-12-14T02:19:22.144" v="556"/>
          <ac:picMkLst>
            <pc:docMk/>
            <pc:sldMk cId="3291775072" sldId="297"/>
            <ac:picMk id="10" creationId="{C964B0AE-8228-FB51-4162-464D7E8D759C}"/>
          </ac:picMkLst>
        </pc:picChg>
      </pc:sldChg>
      <pc:sldChg chg="add del replId">
        <pc:chgData name="Vuncannon, Hannah Kathryn" userId="S::hkv8512@uncw.edu::41336a2f-c45c-4168-a852-bb83d62c01c9" providerId="AD" clId="Web-{93082A5D-041B-8E1F-F00C-2EAC43F48777}" dt="2023-12-14T01:59:03.245" v="77"/>
        <pc:sldMkLst>
          <pc:docMk/>
          <pc:sldMk cId="3345617721" sldId="297"/>
        </pc:sldMkLst>
      </pc:sldChg>
      <pc:sldChg chg="add del replId">
        <pc:chgData name="Vuncannon, Hannah Kathryn" userId="S::hkv8512@uncw.edu::41336a2f-c45c-4168-a852-bb83d62c01c9" providerId="AD" clId="Web-{93082A5D-041B-8E1F-F00C-2EAC43F48777}" dt="2023-12-14T01:59:04.261" v="78"/>
        <pc:sldMkLst>
          <pc:docMk/>
          <pc:sldMk cId="453855519" sldId="298"/>
        </pc:sldMkLst>
      </pc:sldChg>
      <pc:sldChg chg="add del replId">
        <pc:chgData name="Vuncannon, Hannah Kathryn" userId="S::hkv8512@uncw.edu::41336a2f-c45c-4168-a852-bb83d62c01c9" providerId="AD" clId="Web-{93082A5D-041B-8E1F-F00C-2EAC43F48777}" dt="2023-12-14T02:11:15.576" v="419"/>
        <pc:sldMkLst>
          <pc:docMk/>
          <pc:sldMk cId="1243439830" sldId="298"/>
        </pc:sldMkLst>
      </pc:sldChg>
      <pc:sldChg chg="addSp delSp modSp add del replId">
        <pc:chgData name="Vuncannon, Hannah Kathryn" userId="S::hkv8512@uncw.edu::41336a2f-c45c-4168-a852-bb83d62c01c9" providerId="AD" clId="Web-{93082A5D-041B-8E1F-F00C-2EAC43F48777}" dt="2023-12-14T02:40:06.639" v="937" actId="20577"/>
        <pc:sldMkLst>
          <pc:docMk/>
          <pc:sldMk cId="1591207055" sldId="298"/>
        </pc:sldMkLst>
        <pc:spChg chg="mod">
          <ac:chgData name="Vuncannon, Hannah Kathryn" userId="S::hkv8512@uncw.edu::41336a2f-c45c-4168-a852-bb83d62c01c9" providerId="AD" clId="Web-{93082A5D-041B-8E1F-F00C-2EAC43F48777}" dt="2023-12-14T02:40:06.639" v="937" actId="20577"/>
          <ac:spMkLst>
            <pc:docMk/>
            <pc:sldMk cId="1591207055" sldId="298"/>
            <ac:spMk id="3" creationId="{10A72094-7C7A-667E-0FE6-85FDEB9B28A6}"/>
          </ac:spMkLst>
        </pc:spChg>
        <pc:spChg chg="del">
          <ac:chgData name="Vuncannon, Hannah Kathryn" userId="S::hkv8512@uncw.edu::41336a2f-c45c-4168-a852-bb83d62c01c9" providerId="AD" clId="Web-{93082A5D-041B-8E1F-F00C-2EAC43F48777}" dt="2023-12-14T02:31:39.508" v="729"/>
          <ac:spMkLst>
            <pc:docMk/>
            <pc:sldMk cId="1591207055" sldId="298"/>
            <ac:spMk id="7" creationId="{A661491D-C793-1902-5D3E-04199AB51E6F}"/>
          </ac:spMkLst>
        </pc:spChg>
        <pc:spChg chg="mod">
          <ac:chgData name="Vuncannon, Hannah Kathryn" userId="S::hkv8512@uncw.edu::41336a2f-c45c-4168-a852-bb83d62c01c9" providerId="AD" clId="Web-{93082A5D-041B-8E1F-F00C-2EAC43F48777}" dt="2023-12-14T02:31:17.523" v="724" actId="20577"/>
          <ac:spMkLst>
            <pc:docMk/>
            <pc:sldMk cId="1591207055" sldId="298"/>
            <ac:spMk id="9" creationId="{0CDF3BAA-0BC3-972E-9CB4-00A3E2B47C20}"/>
          </ac:spMkLst>
        </pc:spChg>
        <pc:picChg chg="del">
          <ac:chgData name="Vuncannon, Hannah Kathryn" userId="S::hkv8512@uncw.edu::41336a2f-c45c-4168-a852-bb83d62c01c9" providerId="AD" clId="Web-{93082A5D-041B-8E1F-F00C-2EAC43F48777}" dt="2023-12-14T02:31:34.930" v="727"/>
          <ac:picMkLst>
            <pc:docMk/>
            <pc:sldMk cId="1591207055" sldId="298"/>
            <ac:picMk id="2" creationId="{23C7B738-1E78-7D7D-8DC1-B82D56DA38B8}"/>
          </ac:picMkLst>
        </pc:picChg>
        <pc:picChg chg="del">
          <ac:chgData name="Vuncannon, Hannah Kathryn" userId="S::hkv8512@uncw.edu::41336a2f-c45c-4168-a852-bb83d62c01c9" providerId="AD" clId="Web-{93082A5D-041B-8E1F-F00C-2EAC43F48777}" dt="2023-12-14T02:31:38.164" v="728"/>
          <ac:picMkLst>
            <pc:docMk/>
            <pc:sldMk cId="1591207055" sldId="298"/>
            <ac:picMk id="4" creationId="{45F5A43F-D4FC-708F-13F5-13F36D806C97}"/>
          </ac:picMkLst>
        </pc:picChg>
        <pc:picChg chg="add mod">
          <ac:chgData name="Vuncannon, Hannah Kathryn" userId="S::hkv8512@uncw.edu::41336a2f-c45c-4168-a852-bb83d62c01c9" providerId="AD" clId="Web-{93082A5D-041B-8E1F-F00C-2EAC43F48777}" dt="2023-12-14T02:31:59.634" v="734" actId="1076"/>
          <ac:picMkLst>
            <pc:docMk/>
            <pc:sldMk cId="1591207055" sldId="298"/>
            <ac:picMk id="6" creationId="{55785F74-656F-BD56-A24E-4752419E8A72}"/>
          </ac:picMkLst>
        </pc:picChg>
      </pc:sldChg>
      <pc:sldChg chg="add del replId">
        <pc:chgData name="Vuncannon, Hannah Kathryn" userId="S::hkv8512@uncw.edu::41336a2f-c45c-4168-a852-bb83d62c01c9" providerId="AD" clId="Web-{93082A5D-041B-8E1F-F00C-2EAC43F48777}" dt="2023-12-14T01:59:05.495" v="79"/>
        <pc:sldMkLst>
          <pc:docMk/>
          <pc:sldMk cId="2852785516" sldId="299"/>
        </pc:sldMkLst>
      </pc:sldChg>
      <pc:sldChg chg="addSp delSp modSp add ord replId">
        <pc:chgData name="Vuncannon, Hannah Kathryn" userId="S::hkv8512@uncw.edu::41336a2f-c45c-4168-a852-bb83d62c01c9" providerId="AD" clId="Web-{93082A5D-041B-8E1F-F00C-2EAC43F48777}" dt="2023-12-14T02:37:42.320" v="915" actId="20577"/>
        <pc:sldMkLst>
          <pc:docMk/>
          <pc:sldMk cId="3117642617" sldId="299"/>
        </pc:sldMkLst>
        <pc:spChg chg="mod">
          <ac:chgData name="Vuncannon, Hannah Kathryn" userId="S::hkv8512@uncw.edu::41336a2f-c45c-4168-a852-bb83d62c01c9" providerId="AD" clId="Web-{93082A5D-041B-8E1F-F00C-2EAC43F48777}" dt="2023-12-14T02:37:42.320" v="915" actId="20577"/>
          <ac:spMkLst>
            <pc:docMk/>
            <pc:sldMk cId="3117642617" sldId="299"/>
            <ac:spMk id="3" creationId="{10A72094-7C7A-667E-0FE6-85FDEB9B28A6}"/>
          </ac:spMkLst>
        </pc:spChg>
        <pc:spChg chg="mod">
          <ac:chgData name="Vuncannon, Hannah Kathryn" userId="S::hkv8512@uncw.edu::41336a2f-c45c-4168-a852-bb83d62c01c9" providerId="AD" clId="Web-{93082A5D-041B-8E1F-F00C-2EAC43F48777}" dt="2023-12-14T02:36:54.084" v="880" actId="20577"/>
          <ac:spMkLst>
            <pc:docMk/>
            <pc:sldMk cId="3117642617" sldId="299"/>
            <ac:spMk id="9" creationId="{0CDF3BAA-0BC3-972E-9CB4-00A3E2B47C20}"/>
          </ac:spMkLst>
        </pc:spChg>
        <pc:picChg chg="del">
          <ac:chgData name="Vuncannon, Hannah Kathryn" userId="S::hkv8512@uncw.edu::41336a2f-c45c-4168-a852-bb83d62c01c9" providerId="AD" clId="Web-{93082A5D-041B-8E1F-F00C-2EAC43F48777}" dt="2023-12-14T02:36:39.787" v="875"/>
          <ac:picMkLst>
            <pc:docMk/>
            <pc:sldMk cId="3117642617" sldId="299"/>
            <ac:picMk id="2" creationId="{23C7B738-1E78-7D7D-8DC1-B82D56DA38B8}"/>
          </ac:picMkLst>
        </pc:picChg>
        <pc:picChg chg="del">
          <ac:chgData name="Vuncannon, Hannah Kathryn" userId="S::hkv8512@uncw.edu::41336a2f-c45c-4168-a852-bb83d62c01c9" providerId="AD" clId="Web-{93082A5D-041B-8E1F-F00C-2EAC43F48777}" dt="2023-12-14T02:36:17.348" v="873"/>
          <ac:picMkLst>
            <pc:docMk/>
            <pc:sldMk cId="3117642617" sldId="299"/>
            <ac:picMk id="4" creationId="{45F5A43F-D4FC-708F-13F5-13F36D806C97}"/>
          </ac:picMkLst>
        </pc:picChg>
        <pc:picChg chg="add mod">
          <ac:chgData name="Vuncannon, Hannah Kathryn" userId="S::hkv8512@uncw.edu::41336a2f-c45c-4168-a852-bb83d62c01c9" providerId="AD" clId="Web-{93082A5D-041B-8E1F-F00C-2EAC43F48777}" dt="2023-12-14T02:36:19.786" v="874" actId="1076"/>
          <ac:picMkLst>
            <pc:docMk/>
            <pc:sldMk cId="3117642617" sldId="299"/>
            <ac:picMk id="6" creationId="{138D552B-4571-224E-975C-0C366207E28F}"/>
          </ac:picMkLst>
        </pc:picChg>
        <pc:picChg chg="add mod">
          <ac:chgData name="Vuncannon, Hannah Kathryn" userId="S::hkv8512@uncw.edu::41336a2f-c45c-4168-a852-bb83d62c01c9" providerId="AD" clId="Web-{93082A5D-041B-8E1F-F00C-2EAC43F48777}" dt="2023-12-14T02:36:45.427" v="877" actId="1076"/>
          <ac:picMkLst>
            <pc:docMk/>
            <pc:sldMk cId="3117642617" sldId="299"/>
            <ac:picMk id="8" creationId="{C6ABF147-CB92-1718-6794-370064334C72}"/>
          </ac:picMkLst>
        </pc:picChg>
      </pc:sldChg>
      <pc:sldChg chg="addSp delSp modSp add replId">
        <pc:chgData name="Vuncannon, Hannah Kathryn" userId="S::hkv8512@uncw.edu::41336a2f-c45c-4168-a852-bb83d62c01c9" providerId="AD" clId="Web-{93082A5D-041B-8E1F-F00C-2EAC43F48777}" dt="2023-12-14T02:41:51.784" v="1041" actId="20577"/>
        <pc:sldMkLst>
          <pc:docMk/>
          <pc:sldMk cId="2265246886" sldId="300"/>
        </pc:sldMkLst>
        <pc:spChg chg="mod">
          <ac:chgData name="Vuncannon, Hannah Kathryn" userId="S::hkv8512@uncw.edu::41336a2f-c45c-4168-a852-bb83d62c01c9" providerId="AD" clId="Web-{93082A5D-041B-8E1F-F00C-2EAC43F48777}" dt="2023-12-14T02:41:51.784" v="1041" actId="20577"/>
          <ac:spMkLst>
            <pc:docMk/>
            <pc:sldMk cId="2265246886" sldId="300"/>
            <ac:spMk id="3" creationId="{10A72094-7C7A-667E-0FE6-85FDEB9B28A6}"/>
          </ac:spMkLst>
        </pc:spChg>
        <pc:spChg chg="mod">
          <ac:chgData name="Vuncannon, Hannah Kathryn" userId="S::hkv8512@uncw.edu::41336a2f-c45c-4168-a852-bb83d62c01c9" providerId="AD" clId="Web-{93082A5D-041B-8E1F-F00C-2EAC43F48777}" dt="2023-12-14T02:39:46.263" v="933" actId="20577"/>
          <ac:spMkLst>
            <pc:docMk/>
            <pc:sldMk cId="2265246886" sldId="300"/>
            <ac:spMk id="9" creationId="{0CDF3BAA-0BC3-972E-9CB4-00A3E2B47C20}"/>
          </ac:spMkLst>
        </pc:spChg>
        <pc:picChg chg="add mod">
          <ac:chgData name="Vuncannon, Hannah Kathryn" userId="S::hkv8512@uncw.edu::41336a2f-c45c-4168-a852-bb83d62c01c9" providerId="AD" clId="Web-{93082A5D-041B-8E1F-F00C-2EAC43F48777}" dt="2023-12-14T02:39:13.356" v="922" actId="1076"/>
          <ac:picMkLst>
            <pc:docMk/>
            <pc:sldMk cId="2265246886" sldId="300"/>
            <ac:picMk id="2" creationId="{B73956D9-B03C-80CD-E4EE-5D17502E699F}"/>
          </ac:picMkLst>
        </pc:picChg>
        <pc:picChg chg="add mod">
          <ac:chgData name="Vuncannon, Hannah Kathryn" userId="S::hkv8512@uncw.edu::41336a2f-c45c-4168-a852-bb83d62c01c9" providerId="AD" clId="Web-{93082A5D-041B-8E1F-F00C-2EAC43F48777}" dt="2023-12-14T02:41:24.971" v="988" actId="14100"/>
          <ac:picMkLst>
            <pc:docMk/>
            <pc:sldMk cId="2265246886" sldId="300"/>
            <ac:picMk id="4" creationId="{009DEF53-2157-740D-D7FE-CFCC48662CA9}"/>
          </ac:picMkLst>
        </pc:picChg>
        <pc:picChg chg="del">
          <ac:chgData name="Vuncannon, Hannah Kathryn" userId="S::hkv8512@uncw.edu::41336a2f-c45c-4168-a852-bb83d62c01c9" providerId="AD" clId="Web-{93082A5D-041B-8E1F-F00C-2EAC43F48777}" dt="2023-12-14T02:38:36.432" v="918"/>
          <ac:picMkLst>
            <pc:docMk/>
            <pc:sldMk cId="2265246886" sldId="300"/>
            <ac:picMk id="6" creationId="{138D552B-4571-224E-975C-0C366207E28F}"/>
          </ac:picMkLst>
        </pc:picChg>
        <pc:picChg chg="del">
          <ac:chgData name="Vuncannon, Hannah Kathryn" userId="S::hkv8512@uncw.edu::41336a2f-c45c-4168-a852-bb83d62c01c9" providerId="AD" clId="Web-{93082A5D-041B-8E1F-F00C-2EAC43F48777}" dt="2023-12-14T02:38:33.135" v="917"/>
          <ac:picMkLst>
            <pc:docMk/>
            <pc:sldMk cId="2265246886" sldId="300"/>
            <ac:picMk id="8" creationId="{C6ABF147-CB92-1718-6794-370064334C72}"/>
          </ac:picMkLst>
        </pc:picChg>
      </pc:sldChg>
      <pc:sldChg chg="addSp delSp modSp add replId">
        <pc:chgData name="Vuncannon, Hannah Kathryn" userId="S::hkv8512@uncw.edu::41336a2f-c45c-4168-a852-bb83d62c01c9" providerId="AD" clId="Web-{93082A5D-041B-8E1F-F00C-2EAC43F48777}" dt="2023-12-14T02:47:27.283" v="1134" actId="20577"/>
        <pc:sldMkLst>
          <pc:docMk/>
          <pc:sldMk cId="1828668146" sldId="301"/>
        </pc:sldMkLst>
        <pc:spChg chg="mod">
          <ac:chgData name="Vuncannon, Hannah Kathryn" userId="S::hkv8512@uncw.edu::41336a2f-c45c-4168-a852-bb83d62c01c9" providerId="AD" clId="Web-{93082A5D-041B-8E1F-F00C-2EAC43F48777}" dt="2023-12-14T02:47:27.283" v="1134" actId="20577"/>
          <ac:spMkLst>
            <pc:docMk/>
            <pc:sldMk cId="1828668146" sldId="301"/>
            <ac:spMk id="3" creationId="{10A72094-7C7A-667E-0FE6-85FDEB9B28A6}"/>
          </ac:spMkLst>
        </pc:spChg>
        <pc:spChg chg="mod">
          <ac:chgData name="Vuncannon, Hannah Kathryn" userId="S::hkv8512@uncw.edu::41336a2f-c45c-4168-a852-bb83d62c01c9" providerId="AD" clId="Web-{93082A5D-041B-8E1F-F00C-2EAC43F48777}" dt="2023-12-14T02:45:02.183" v="1077" actId="14100"/>
          <ac:spMkLst>
            <pc:docMk/>
            <pc:sldMk cId="1828668146" sldId="301"/>
            <ac:spMk id="7" creationId="{A661491D-C793-1902-5D3E-04199AB51E6F}"/>
          </ac:spMkLst>
        </pc:spChg>
        <pc:spChg chg="mod">
          <ac:chgData name="Vuncannon, Hannah Kathryn" userId="S::hkv8512@uncw.edu::41336a2f-c45c-4168-a852-bb83d62c01c9" providerId="AD" clId="Web-{93082A5D-041B-8E1F-F00C-2EAC43F48777}" dt="2023-12-14T02:42:45.943" v="1053" actId="20577"/>
          <ac:spMkLst>
            <pc:docMk/>
            <pc:sldMk cId="1828668146" sldId="301"/>
            <ac:spMk id="9" creationId="{0CDF3BAA-0BC3-972E-9CB4-00A3E2B47C20}"/>
          </ac:spMkLst>
        </pc:spChg>
        <pc:spChg chg="add mod">
          <ac:chgData name="Vuncannon, Hannah Kathryn" userId="S::hkv8512@uncw.edu::41336a2f-c45c-4168-a852-bb83d62c01c9" providerId="AD" clId="Web-{93082A5D-041B-8E1F-F00C-2EAC43F48777}" dt="2023-12-14T02:45:13.324" v="1080" actId="1076"/>
          <ac:spMkLst>
            <pc:docMk/>
            <pc:sldMk cId="1828668146" sldId="301"/>
            <ac:spMk id="10" creationId="{95C231A1-15BC-036E-5A88-7DB1916EBBE1}"/>
          </ac:spMkLst>
        </pc:spChg>
        <pc:picChg chg="del">
          <ac:chgData name="Vuncannon, Hannah Kathryn" userId="S::hkv8512@uncw.edu::41336a2f-c45c-4168-a852-bb83d62c01c9" providerId="AD" clId="Web-{93082A5D-041B-8E1F-F00C-2EAC43F48777}" dt="2023-12-14T02:42:28.848" v="1048"/>
          <ac:picMkLst>
            <pc:docMk/>
            <pc:sldMk cId="1828668146" sldId="301"/>
            <ac:picMk id="2" creationId="{B73956D9-B03C-80CD-E4EE-5D17502E699F}"/>
          </ac:picMkLst>
        </pc:picChg>
        <pc:picChg chg="del">
          <ac:chgData name="Vuncannon, Hannah Kathryn" userId="S::hkv8512@uncw.edu::41336a2f-c45c-4168-a852-bb83d62c01c9" providerId="AD" clId="Web-{93082A5D-041B-8E1F-F00C-2EAC43F48777}" dt="2023-12-14T02:42:36.224" v="1049"/>
          <ac:picMkLst>
            <pc:docMk/>
            <pc:sldMk cId="1828668146" sldId="301"/>
            <ac:picMk id="4" creationId="{009DEF53-2157-740D-D7FE-CFCC48662CA9}"/>
          </ac:picMkLst>
        </pc:picChg>
        <pc:picChg chg="add mod">
          <ac:chgData name="Vuncannon, Hannah Kathryn" userId="S::hkv8512@uncw.edu::41336a2f-c45c-4168-a852-bb83d62c01c9" providerId="AD" clId="Web-{93082A5D-041B-8E1F-F00C-2EAC43F48777}" dt="2023-12-14T02:45:13.262" v="1078" actId="1076"/>
          <ac:picMkLst>
            <pc:docMk/>
            <pc:sldMk cId="1828668146" sldId="301"/>
            <ac:picMk id="6" creationId="{F07CC03A-58DB-0D1C-1802-5C36C7347411}"/>
          </ac:picMkLst>
        </pc:picChg>
        <pc:picChg chg="add mod">
          <ac:chgData name="Vuncannon, Hannah Kathryn" userId="S::hkv8512@uncw.edu::41336a2f-c45c-4168-a852-bb83d62c01c9" providerId="AD" clId="Web-{93082A5D-041B-8E1F-F00C-2EAC43F48777}" dt="2023-12-14T02:45:13.324" v="1079" actId="1076"/>
          <ac:picMkLst>
            <pc:docMk/>
            <pc:sldMk cId="1828668146" sldId="301"/>
            <ac:picMk id="8" creationId="{78A8E713-9B40-C7E3-E735-9C9BF05300A2}"/>
          </ac:picMkLst>
        </pc:picChg>
        <pc:picChg chg="add mod">
          <ac:chgData name="Vuncannon, Hannah Kathryn" userId="S::hkv8512@uncw.edu::41336a2f-c45c-4168-a852-bb83d62c01c9" providerId="AD" clId="Web-{93082A5D-041B-8E1F-F00C-2EAC43F48777}" dt="2023-12-14T02:44:57.386" v="1076" actId="1076"/>
          <ac:picMkLst>
            <pc:docMk/>
            <pc:sldMk cId="1828668146" sldId="301"/>
            <ac:picMk id="11" creationId="{43463806-41CB-6C39-02F7-93F682BC483B}"/>
          </ac:picMkLst>
        </pc:picChg>
      </pc:sldChg>
      <pc:sldChg chg="addSp delSp modSp add ord replId">
        <pc:chgData name="Vuncannon, Hannah Kathryn" userId="S::hkv8512@uncw.edu::41336a2f-c45c-4168-a852-bb83d62c01c9" providerId="AD" clId="Web-{93082A5D-041B-8E1F-F00C-2EAC43F48777}" dt="2023-12-14T03:02:46.463" v="1775" actId="20577"/>
        <pc:sldMkLst>
          <pc:docMk/>
          <pc:sldMk cId="1802613660" sldId="302"/>
        </pc:sldMkLst>
        <pc:spChg chg="mod">
          <ac:chgData name="Vuncannon, Hannah Kathryn" userId="S::hkv8512@uncw.edu::41336a2f-c45c-4168-a852-bb83d62c01c9" providerId="AD" clId="Web-{93082A5D-041B-8E1F-F00C-2EAC43F48777}" dt="2023-12-14T02:58:13.436" v="1464" actId="20577"/>
          <ac:spMkLst>
            <pc:docMk/>
            <pc:sldMk cId="1802613660" sldId="302"/>
            <ac:spMk id="3" creationId="{10A72094-7C7A-667E-0FE6-85FDEB9B28A6}"/>
          </ac:spMkLst>
        </pc:spChg>
        <pc:spChg chg="mod">
          <ac:chgData name="Vuncannon, Hannah Kathryn" userId="S::hkv8512@uncw.edu::41336a2f-c45c-4168-a852-bb83d62c01c9" providerId="AD" clId="Web-{93082A5D-041B-8E1F-F00C-2EAC43F48777}" dt="2023-12-14T03:02:46.463" v="1775" actId="20577"/>
          <ac:spMkLst>
            <pc:docMk/>
            <pc:sldMk cId="1802613660" sldId="302"/>
            <ac:spMk id="9" creationId="{0CDF3BAA-0BC3-972E-9CB4-00A3E2B47C20}"/>
          </ac:spMkLst>
        </pc:spChg>
        <pc:picChg chg="del">
          <ac:chgData name="Vuncannon, Hannah Kathryn" userId="S::hkv8512@uncw.edu::41336a2f-c45c-4168-a852-bb83d62c01c9" providerId="AD" clId="Web-{93082A5D-041B-8E1F-F00C-2EAC43F48777}" dt="2023-12-14T02:53:59.800" v="1148"/>
          <ac:picMkLst>
            <pc:docMk/>
            <pc:sldMk cId="1802613660" sldId="302"/>
            <ac:picMk id="2" creationId="{B73956D9-B03C-80CD-E4EE-5D17502E699F}"/>
          </ac:picMkLst>
        </pc:picChg>
        <pc:picChg chg="del">
          <ac:chgData name="Vuncannon, Hannah Kathryn" userId="S::hkv8512@uncw.edu::41336a2f-c45c-4168-a852-bb83d62c01c9" providerId="AD" clId="Web-{93082A5D-041B-8E1F-F00C-2EAC43F48777}" dt="2023-12-14T02:54:52.630" v="1165"/>
          <ac:picMkLst>
            <pc:docMk/>
            <pc:sldMk cId="1802613660" sldId="302"/>
            <ac:picMk id="4" creationId="{009DEF53-2157-740D-D7FE-CFCC48662CA9}"/>
          </ac:picMkLst>
        </pc:picChg>
        <pc:picChg chg="add mod">
          <ac:chgData name="Vuncannon, Hannah Kathryn" userId="S::hkv8512@uncw.edu::41336a2f-c45c-4168-a852-bb83d62c01c9" providerId="AD" clId="Web-{93082A5D-041B-8E1F-F00C-2EAC43F48777}" dt="2023-12-14T02:54:36.208" v="1154" actId="14100"/>
          <ac:picMkLst>
            <pc:docMk/>
            <pc:sldMk cId="1802613660" sldId="302"/>
            <ac:picMk id="6" creationId="{456D59A4-EAA0-756C-C65C-E0AB84750036}"/>
          </ac:picMkLst>
        </pc:picChg>
        <pc:picChg chg="add mod">
          <ac:chgData name="Vuncannon, Hannah Kathryn" userId="S::hkv8512@uncw.edu::41336a2f-c45c-4168-a852-bb83d62c01c9" providerId="AD" clId="Web-{93082A5D-041B-8E1F-F00C-2EAC43F48777}" dt="2023-12-14T02:55:02.474" v="1168" actId="14100"/>
          <ac:picMkLst>
            <pc:docMk/>
            <pc:sldMk cId="1802613660" sldId="302"/>
            <ac:picMk id="8" creationId="{7B7513B6-80AD-3FF9-51DE-E44376C60970}"/>
          </ac:picMkLst>
        </pc:picChg>
      </pc:sldChg>
      <pc:sldChg chg="add del replId">
        <pc:chgData name="Vuncannon, Hannah Kathryn" userId="S::hkv8512@uncw.edu::41336a2f-c45c-4168-a852-bb83d62c01c9" providerId="AD" clId="Web-{93082A5D-041B-8E1F-F00C-2EAC43F48777}" dt="2023-12-14T02:53:22.064" v="1145"/>
        <pc:sldMkLst>
          <pc:docMk/>
          <pc:sldMk cId="3503742778" sldId="302"/>
        </pc:sldMkLst>
      </pc:sldChg>
      <pc:sldChg chg="addSp delSp modSp add replId">
        <pc:chgData name="Vuncannon, Hannah Kathryn" userId="S::hkv8512@uncw.edu::41336a2f-c45c-4168-a852-bb83d62c01c9" providerId="AD" clId="Web-{93082A5D-041B-8E1F-F00C-2EAC43F48777}" dt="2023-12-14T03:02:57.151" v="1803" actId="20577"/>
        <pc:sldMkLst>
          <pc:docMk/>
          <pc:sldMk cId="1866520552" sldId="303"/>
        </pc:sldMkLst>
        <pc:spChg chg="mod">
          <ac:chgData name="Vuncannon, Hannah Kathryn" userId="S::hkv8512@uncw.edu::41336a2f-c45c-4168-a852-bb83d62c01c9" providerId="AD" clId="Web-{93082A5D-041B-8E1F-F00C-2EAC43F48777}" dt="2023-12-14T03:02:24.681" v="1735" actId="20577"/>
          <ac:spMkLst>
            <pc:docMk/>
            <pc:sldMk cId="1866520552" sldId="303"/>
            <ac:spMk id="3" creationId="{10A72094-7C7A-667E-0FE6-85FDEB9B28A6}"/>
          </ac:spMkLst>
        </pc:spChg>
        <pc:spChg chg="mod">
          <ac:chgData name="Vuncannon, Hannah Kathryn" userId="S::hkv8512@uncw.edu::41336a2f-c45c-4168-a852-bb83d62c01c9" providerId="AD" clId="Web-{93082A5D-041B-8E1F-F00C-2EAC43F48777}" dt="2023-12-14T03:01:46.320" v="1633" actId="1076"/>
          <ac:spMkLst>
            <pc:docMk/>
            <pc:sldMk cId="1866520552" sldId="303"/>
            <ac:spMk id="7" creationId="{A661491D-C793-1902-5D3E-04199AB51E6F}"/>
          </ac:spMkLst>
        </pc:spChg>
        <pc:spChg chg="mod">
          <ac:chgData name="Vuncannon, Hannah Kathryn" userId="S::hkv8512@uncw.edu::41336a2f-c45c-4168-a852-bb83d62c01c9" providerId="AD" clId="Web-{93082A5D-041B-8E1F-F00C-2EAC43F48777}" dt="2023-12-14T03:02:57.151" v="1803" actId="20577"/>
          <ac:spMkLst>
            <pc:docMk/>
            <pc:sldMk cId="1866520552" sldId="303"/>
            <ac:spMk id="9" creationId="{0CDF3BAA-0BC3-972E-9CB4-00A3E2B47C20}"/>
          </ac:spMkLst>
        </pc:spChg>
        <pc:spChg chg="del">
          <ac:chgData name="Vuncannon, Hannah Kathryn" userId="S::hkv8512@uncw.edu::41336a2f-c45c-4168-a852-bb83d62c01c9" providerId="AD" clId="Web-{93082A5D-041B-8E1F-F00C-2EAC43F48777}" dt="2023-12-14T02:59:31.095" v="1469"/>
          <ac:spMkLst>
            <pc:docMk/>
            <pc:sldMk cId="1866520552" sldId="303"/>
            <ac:spMk id="10" creationId="{95C231A1-15BC-036E-5A88-7DB1916EBBE1}"/>
          </ac:spMkLst>
        </pc:spChg>
        <pc:picChg chg="add mod">
          <ac:chgData name="Vuncannon, Hannah Kathryn" userId="S::hkv8512@uncw.edu::41336a2f-c45c-4168-a852-bb83d62c01c9" providerId="AD" clId="Web-{93082A5D-041B-8E1F-F00C-2EAC43F48777}" dt="2023-12-14T03:01:43.632" v="1632" actId="1076"/>
          <ac:picMkLst>
            <pc:docMk/>
            <pc:sldMk cId="1866520552" sldId="303"/>
            <ac:picMk id="2" creationId="{1E1E8937-E08B-0BAA-17BF-C4D85EEB6241}"/>
          </ac:picMkLst>
        </pc:picChg>
        <pc:picChg chg="add mod">
          <ac:chgData name="Vuncannon, Hannah Kathryn" userId="S::hkv8512@uncw.edu::41336a2f-c45c-4168-a852-bb83d62c01c9" providerId="AD" clId="Web-{93082A5D-041B-8E1F-F00C-2EAC43F48777}" dt="2023-12-14T03:01:52.585" v="1634" actId="1076"/>
          <ac:picMkLst>
            <pc:docMk/>
            <pc:sldMk cId="1866520552" sldId="303"/>
            <ac:picMk id="4" creationId="{E95BEB88-7DDE-DFC3-9ED9-2728B570D188}"/>
          </ac:picMkLst>
        </pc:picChg>
        <pc:picChg chg="del">
          <ac:chgData name="Vuncannon, Hannah Kathryn" userId="S::hkv8512@uncw.edu::41336a2f-c45c-4168-a852-bb83d62c01c9" providerId="AD" clId="Web-{93082A5D-041B-8E1F-F00C-2EAC43F48777}" dt="2023-12-14T02:59:22.110" v="1468"/>
          <ac:picMkLst>
            <pc:docMk/>
            <pc:sldMk cId="1866520552" sldId="303"/>
            <ac:picMk id="6" creationId="{F07CC03A-58DB-0D1C-1802-5C36C7347411}"/>
          </ac:picMkLst>
        </pc:picChg>
        <pc:picChg chg="del">
          <ac:chgData name="Vuncannon, Hannah Kathryn" userId="S::hkv8512@uncw.edu::41336a2f-c45c-4168-a852-bb83d62c01c9" providerId="AD" clId="Web-{93082A5D-041B-8E1F-F00C-2EAC43F48777}" dt="2023-12-14T02:59:35.689" v="1470"/>
          <ac:picMkLst>
            <pc:docMk/>
            <pc:sldMk cId="1866520552" sldId="303"/>
            <ac:picMk id="8" creationId="{78A8E713-9B40-C7E3-E735-9C9BF05300A2}"/>
          </ac:picMkLst>
        </pc:picChg>
        <pc:picChg chg="del">
          <ac:chgData name="Vuncannon, Hannah Kathryn" userId="S::hkv8512@uncw.edu::41336a2f-c45c-4168-a852-bb83d62c01c9" providerId="AD" clId="Web-{93082A5D-041B-8E1F-F00C-2EAC43F48777}" dt="2023-12-14T02:59:45.689" v="1471"/>
          <ac:picMkLst>
            <pc:docMk/>
            <pc:sldMk cId="1866520552" sldId="303"/>
            <ac:picMk id="11" creationId="{43463806-41CB-6C39-02F7-93F682BC483B}"/>
          </ac:picMkLst>
        </pc:picChg>
      </pc:sldChg>
      <pc:sldChg chg="addSp delSp modSp add replId">
        <pc:chgData name="Vuncannon, Hannah Kathryn" userId="S::hkv8512@uncw.edu::41336a2f-c45c-4168-a852-bb83d62c01c9" providerId="AD" clId="Web-{93082A5D-041B-8E1F-F00C-2EAC43F48777}" dt="2023-12-14T03:08:37.415" v="2003" actId="20577"/>
        <pc:sldMkLst>
          <pc:docMk/>
          <pc:sldMk cId="94083634" sldId="304"/>
        </pc:sldMkLst>
        <pc:spChg chg="mod">
          <ac:chgData name="Vuncannon, Hannah Kathryn" userId="S::hkv8512@uncw.edu::41336a2f-c45c-4168-a852-bb83d62c01c9" providerId="AD" clId="Web-{93082A5D-041B-8E1F-F00C-2EAC43F48777}" dt="2023-12-14T03:08:14.586" v="1994" actId="20577"/>
          <ac:spMkLst>
            <pc:docMk/>
            <pc:sldMk cId="94083634" sldId="304"/>
            <ac:spMk id="3" creationId="{10A72094-7C7A-667E-0FE6-85FDEB9B28A6}"/>
          </ac:spMkLst>
        </pc:spChg>
        <pc:spChg chg="mod">
          <ac:chgData name="Vuncannon, Hannah Kathryn" userId="S::hkv8512@uncw.edu::41336a2f-c45c-4168-a852-bb83d62c01c9" providerId="AD" clId="Web-{93082A5D-041B-8E1F-F00C-2EAC43F48777}" dt="2023-12-14T03:08:37.415" v="2003" actId="20577"/>
          <ac:spMkLst>
            <pc:docMk/>
            <pc:sldMk cId="94083634" sldId="304"/>
            <ac:spMk id="9" creationId="{0CDF3BAA-0BC3-972E-9CB4-00A3E2B47C20}"/>
          </ac:spMkLst>
        </pc:spChg>
        <pc:picChg chg="del">
          <ac:chgData name="Vuncannon, Hannah Kathryn" userId="S::hkv8512@uncw.edu::41336a2f-c45c-4168-a852-bb83d62c01c9" providerId="AD" clId="Web-{93082A5D-041B-8E1F-F00C-2EAC43F48777}" dt="2023-12-14T03:06:13.581" v="1808"/>
          <ac:picMkLst>
            <pc:docMk/>
            <pc:sldMk cId="94083634" sldId="304"/>
            <ac:picMk id="2" creationId="{1E1E8937-E08B-0BAA-17BF-C4D85EEB6241}"/>
          </ac:picMkLst>
        </pc:picChg>
        <pc:picChg chg="del">
          <ac:chgData name="Vuncannon, Hannah Kathryn" userId="S::hkv8512@uncw.edu::41336a2f-c45c-4168-a852-bb83d62c01c9" providerId="AD" clId="Web-{93082A5D-041B-8E1F-F00C-2EAC43F48777}" dt="2023-12-14T03:06:41.535" v="1812"/>
          <ac:picMkLst>
            <pc:docMk/>
            <pc:sldMk cId="94083634" sldId="304"/>
            <ac:picMk id="4" creationId="{E95BEB88-7DDE-DFC3-9ED9-2728B570D188}"/>
          </ac:picMkLst>
        </pc:picChg>
        <pc:picChg chg="add mod">
          <ac:chgData name="Vuncannon, Hannah Kathryn" userId="S::hkv8512@uncw.edu::41336a2f-c45c-4168-a852-bb83d62c01c9" providerId="AD" clId="Web-{93082A5D-041B-8E1F-F00C-2EAC43F48777}" dt="2023-12-14T03:06:28.800" v="1811" actId="1076"/>
          <ac:picMkLst>
            <pc:docMk/>
            <pc:sldMk cId="94083634" sldId="304"/>
            <ac:picMk id="6" creationId="{DCB6479C-9745-7DC8-26FB-9360C38435E5}"/>
          </ac:picMkLst>
        </pc:picChg>
        <pc:picChg chg="add mod">
          <ac:chgData name="Vuncannon, Hannah Kathryn" userId="S::hkv8512@uncw.edu::41336a2f-c45c-4168-a852-bb83d62c01c9" providerId="AD" clId="Web-{93082A5D-041B-8E1F-F00C-2EAC43F48777}" dt="2023-12-14T03:07:06.521" v="1816" actId="1076"/>
          <ac:picMkLst>
            <pc:docMk/>
            <pc:sldMk cId="94083634" sldId="304"/>
            <ac:picMk id="8" creationId="{17EA663A-6500-8AC5-1FB2-B9EE31AEF281}"/>
          </ac:picMkLst>
        </pc:picChg>
      </pc:sldChg>
      <pc:sldChg chg="addSp delSp modSp add ord replId">
        <pc:chgData name="Vuncannon, Hannah Kathryn" userId="S::hkv8512@uncw.edu::41336a2f-c45c-4168-a852-bb83d62c01c9" providerId="AD" clId="Web-{93082A5D-041B-8E1F-F00C-2EAC43F48777}" dt="2023-12-14T03:31:17.567" v="2720"/>
        <pc:sldMkLst>
          <pc:docMk/>
          <pc:sldMk cId="1342457197" sldId="305"/>
        </pc:sldMkLst>
        <pc:spChg chg="mod">
          <ac:chgData name="Vuncannon, Hannah Kathryn" userId="S::hkv8512@uncw.edu::41336a2f-c45c-4168-a852-bb83d62c01c9" providerId="AD" clId="Web-{93082A5D-041B-8E1F-F00C-2EAC43F48777}" dt="2023-12-14T03:15:40.933" v="2333" actId="20577"/>
          <ac:spMkLst>
            <pc:docMk/>
            <pc:sldMk cId="1342457197" sldId="305"/>
            <ac:spMk id="3" creationId="{10A72094-7C7A-667E-0FE6-85FDEB9B28A6}"/>
          </ac:spMkLst>
        </pc:spChg>
        <pc:spChg chg="mod">
          <ac:chgData name="Vuncannon, Hannah Kathryn" userId="S::hkv8512@uncw.edu::41336a2f-c45c-4168-a852-bb83d62c01c9" providerId="AD" clId="Web-{93082A5D-041B-8E1F-F00C-2EAC43F48777}" dt="2023-12-14T03:10:26.279" v="2049" actId="20577"/>
          <ac:spMkLst>
            <pc:docMk/>
            <pc:sldMk cId="1342457197" sldId="305"/>
            <ac:spMk id="9" creationId="{0CDF3BAA-0BC3-972E-9CB4-00A3E2B47C20}"/>
          </ac:spMkLst>
        </pc:spChg>
        <pc:picChg chg="add mod">
          <ac:chgData name="Vuncannon, Hannah Kathryn" userId="S::hkv8512@uncw.edu::41336a2f-c45c-4168-a852-bb83d62c01c9" providerId="AD" clId="Web-{93082A5D-041B-8E1F-F00C-2EAC43F48777}" dt="2023-12-14T03:11:41.439" v="2063" actId="1076"/>
          <ac:picMkLst>
            <pc:docMk/>
            <pc:sldMk cId="1342457197" sldId="305"/>
            <ac:picMk id="2" creationId="{37763CC0-EBB5-6287-D952-11E2C78167C5}"/>
          </ac:picMkLst>
        </pc:picChg>
        <pc:picChg chg="add mod">
          <ac:chgData name="Vuncannon, Hannah Kathryn" userId="S::hkv8512@uncw.edu::41336a2f-c45c-4168-a852-bb83d62c01c9" providerId="AD" clId="Web-{93082A5D-041B-8E1F-F00C-2EAC43F48777}" dt="2023-12-14T03:11:32.360" v="2062" actId="1076"/>
          <ac:picMkLst>
            <pc:docMk/>
            <pc:sldMk cId="1342457197" sldId="305"/>
            <ac:picMk id="4" creationId="{5E5EE82F-59B0-6429-C409-AE7C3A5A2E1D}"/>
          </ac:picMkLst>
        </pc:picChg>
        <pc:picChg chg="del">
          <ac:chgData name="Vuncannon, Hannah Kathryn" userId="S::hkv8512@uncw.edu::41336a2f-c45c-4168-a852-bb83d62c01c9" providerId="AD" clId="Web-{93082A5D-041B-8E1F-F00C-2EAC43F48777}" dt="2023-12-14T03:10:52.187" v="2056"/>
          <ac:picMkLst>
            <pc:docMk/>
            <pc:sldMk cId="1342457197" sldId="305"/>
            <ac:picMk id="6" creationId="{456D59A4-EAA0-756C-C65C-E0AB84750036}"/>
          </ac:picMkLst>
        </pc:picChg>
        <pc:picChg chg="del">
          <ac:chgData name="Vuncannon, Hannah Kathryn" userId="S::hkv8512@uncw.edu::41336a2f-c45c-4168-a852-bb83d62c01c9" providerId="AD" clId="Web-{93082A5D-041B-8E1F-F00C-2EAC43F48777}" dt="2023-12-14T03:11:27.673" v="2061"/>
          <ac:picMkLst>
            <pc:docMk/>
            <pc:sldMk cId="1342457197" sldId="305"/>
            <ac:picMk id="8" creationId="{7B7513B6-80AD-3FF9-51DE-E44376C60970}"/>
          </ac:picMkLst>
        </pc:picChg>
      </pc:sldChg>
      <pc:sldChg chg="addSp delSp modSp add ord replId">
        <pc:chgData name="Vuncannon, Hannah Kathryn" userId="S::hkv8512@uncw.edu::41336a2f-c45c-4168-a852-bb83d62c01c9" providerId="AD" clId="Web-{93082A5D-041B-8E1F-F00C-2EAC43F48777}" dt="2023-12-14T03:31:15.458" v="2719"/>
        <pc:sldMkLst>
          <pc:docMk/>
          <pc:sldMk cId="803830377" sldId="306"/>
        </pc:sldMkLst>
        <pc:spChg chg="mod">
          <ac:chgData name="Vuncannon, Hannah Kathryn" userId="S::hkv8512@uncw.edu::41336a2f-c45c-4168-a852-bb83d62c01c9" providerId="AD" clId="Web-{93082A5D-041B-8E1F-F00C-2EAC43F48777}" dt="2023-12-14T03:23:17.640" v="2478" actId="20577"/>
          <ac:spMkLst>
            <pc:docMk/>
            <pc:sldMk cId="803830377" sldId="306"/>
            <ac:spMk id="3" creationId="{10A72094-7C7A-667E-0FE6-85FDEB9B28A6}"/>
          </ac:spMkLst>
        </pc:spChg>
        <pc:spChg chg="mod">
          <ac:chgData name="Vuncannon, Hannah Kathryn" userId="S::hkv8512@uncw.edu::41336a2f-c45c-4168-a852-bb83d62c01c9" providerId="AD" clId="Web-{93082A5D-041B-8E1F-F00C-2EAC43F48777}" dt="2023-12-14T03:19:24.318" v="2336" actId="20577"/>
          <ac:spMkLst>
            <pc:docMk/>
            <pc:sldMk cId="803830377" sldId="306"/>
            <ac:spMk id="9" creationId="{0CDF3BAA-0BC3-972E-9CB4-00A3E2B47C20}"/>
          </ac:spMkLst>
        </pc:spChg>
        <pc:picChg chg="del">
          <ac:chgData name="Vuncannon, Hannah Kathryn" userId="S::hkv8512@uncw.edu::41336a2f-c45c-4168-a852-bb83d62c01c9" providerId="AD" clId="Web-{93082A5D-041B-8E1F-F00C-2EAC43F48777}" dt="2023-12-14T03:19:26.787" v="2337"/>
          <ac:picMkLst>
            <pc:docMk/>
            <pc:sldMk cId="803830377" sldId="306"/>
            <ac:picMk id="2" creationId="{37763CC0-EBB5-6287-D952-11E2C78167C5}"/>
          </ac:picMkLst>
        </pc:picChg>
        <pc:picChg chg="del">
          <ac:chgData name="Vuncannon, Hannah Kathryn" userId="S::hkv8512@uncw.edu::41336a2f-c45c-4168-a852-bb83d62c01c9" providerId="AD" clId="Web-{93082A5D-041B-8E1F-F00C-2EAC43F48777}" dt="2023-12-14T03:20:27.336" v="2346"/>
          <ac:picMkLst>
            <pc:docMk/>
            <pc:sldMk cId="803830377" sldId="306"/>
            <ac:picMk id="4" creationId="{5E5EE82F-59B0-6429-C409-AE7C3A5A2E1D}"/>
          </ac:picMkLst>
        </pc:picChg>
        <pc:picChg chg="add mod">
          <ac:chgData name="Vuncannon, Hannah Kathryn" userId="S::hkv8512@uncw.edu::41336a2f-c45c-4168-a852-bb83d62c01c9" providerId="AD" clId="Web-{93082A5D-041B-8E1F-F00C-2EAC43F48777}" dt="2023-12-14T03:20:09.867" v="2341" actId="1076"/>
          <ac:picMkLst>
            <pc:docMk/>
            <pc:sldMk cId="803830377" sldId="306"/>
            <ac:picMk id="6" creationId="{F8D15E57-5EA7-0D38-49C4-BA36E60101AB}"/>
          </ac:picMkLst>
        </pc:picChg>
        <pc:picChg chg="add mod">
          <ac:chgData name="Vuncannon, Hannah Kathryn" userId="S::hkv8512@uncw.edu::41336a2f-c45c-4168-a852-bb83d62c01c9" providerId="AD" clId="Web-{93082A5D-041B-8E1F-F00C-2EAC43F48777}" dt="2023-12-14T03:20:32.774" v="2347" actId="1076"/>
          <ac:picMkLst>
            <pc:docMk/>
            <pc:sldMk cId="803830377" sldId="306"/>
            <ac:picMk id="8" creationId="{BF3D7083-50C0-0F40-D49D-4F877408DE07}"/>
          </ac:picMkLst>
        </pc:picChg>
      </pc:sldChg>
      <pc:sldChg chg="add del replId">
        <pc:chgData name="Vuncannon, Hannah Kathryn" userId="S::hkv8512@uncw.edu::41336a2f-c45c-4168-a852-bb83d62c01c9" providerId="AD" clId="Web-{93082A5D-041B-8E1F-F00C-2EAC43F48777}" dt="2023-12-14T03:24:38.925" v="2480"/>
        <pc:sldMkLst>
          <pc:docMk/>
          <pc:sldMk cId="1564615224" sldId="307"/>
        </pc:sldMkLst>
      </pc:sldChg>
      <pc:sldChg chg="addSp delSp modSp add ord replId">
        <pc:chgData name="Vuncannon, Hannah Kathryn" userId="S::hkv8512@uncw.edu::41336a2f-c45c-4168-a852-bb83d62c01c9" providerId="AD" clId="Web-{93082A5D-041B-8E1F-F00C-2EAC43F48777}" dt="2023-12-14T03:31:05.863" v="2717"/>
        <pc:sldMkLst>
          <pc:docMk/>
          <pc:sldMk cId="3033421413" sldId="307"/>
        </pc:sldMkLst>
        <pc:spChg chg="mod">
          <ac:chgData name="Vuncannon, Hannah Kathryn" userId="S::hkv8512@uncw.edu::41336a2f-c45c-4168-a852-bb83d62c01c9" providerId="AD" clId="Web-{93082A5D-041B-8E1F-F00C-2EAC43F48777}" dt="2023-12-14T03:29:18.546" v="2713" actId="20577"/>
          <ac:spMkLst>
            <pc:docMk/>
            <pc:sldMk cId="3033421413" sldId="307"/>
            <ac:spMk id="3" creationId="{10A72094-7C7A-667E-0FE6-85FDEB9B28A6}"/>
          </ac:spMkLst>
        </pc:spChg>
        <pc:spChg chg="del">
          <ac:chgData name="Vuncannon, Hannah Kathryn" userId="S::hkv8512@uncw.edu::41336a2f-c45c-4168-a852-bb83d62c01c9" providerId="AD" clId="Web-{93082A5D-041B-8E1F-F00C-2EAC43F48777}" dt="2023-12-14T03:25:02.145" v="2484"/>
          <ac:spMkLst>
            <pc:docMk/>
            <pc:sldMk cId="3033421413" sldId="307"/>
            <ac:spMk id="7" creationId="{A661491D-C793-1902-5D3E-04199AB51E6F}"/>
          </ac:spMkLst>
        </pc:spChg>
        <pc:spChg chg="mod">
          <ac:chgData name="Vuncannon, Hannah Kathryn" userId="S::hkv8512@uncw.edu::41336a2f-c45c-4168-a852-bb83d62c01c9" providerId="AD" clId="Web-{93082A5D-041B-8E1F-F00C-2EAC43F48777}" dt="2023-12-14T03:29:53.095" v="2715" actId="1076"/>
          <ac:spMkLst>
            <pc:docMk/>
            <pc:sldMk cId="3033421413" sldId="307"/>
            <ac:spMk id="9" creationId="{0CDF3BAA-0BC3-972E-9CB4-00A3E2B47C20}"/>
          </ac:spMkLst>
        </pc:spChg>
        <pc:picChg chg="add mod">
          <ac:chgData name="Vuncannon, Hannah Kathryn" userId="S::hkv8512@uncw.edu::41336a2f-c45c-4168-a852-bb83d62c01c9" providerId="AD" clId="Web-{93082A5D-041B-8E1F-F00C-2EAC43F48777}" dt="2023-12-14T03:26:02.741" v="2497" actId="14100"/>
          <ac:picMkLst>
            <pc:docMk/>
            <pc:sldMk cId="3033421413" sldId="307"/>
            <ac:picMk id="2" creationId="{6A8D2C6A-0EEB-8E06-472D-E92F9EF58BD7}"/>
          </ac:picMkLst>
        </pc:picChg>
        <pc:picChg chg="add mod">
          <ac:chgData name="Vuncannon, Hannah Kathryn" userId="S::hkv8512@uncw.edu::41336a2f-c45c-4168-a852-bb83d62c01c9" providerId="AD" clId="Web-{93082A5D-041B-8E1F-F00C-2EAC43F48777}" dt="2023-12-14T03:26:18.023" v="2503" actId="1076"/>
          <ac:picMkLst>
            <pc:docMk/>
            <pc:sldMk cId="3033421413" sldId="307"/>
            <ac:picMk id="4" creationId="{F3369602-D5A1-5F79-F3A8-DC209551CC18}"/>
          </ac:picMkLst>
        </pc:picChg>
        <pc:picChg chg="del">
          <ac:chgData name="Vuncannon, Hannah Kathryn" userId="S::hkv8512@uncw.edu::41336a2f-c45c-4168-a852-bb83d62c01c9" providerId="AD" clId="Web-{93082A5D-041B-8E1F-F00C-2EAC43F48777}" dt="2023-12-14T03:24:50.910" v="2482"/>
          <ac:picMkLst>
            <pc:docMk/>
            <pc:sldMk cId="3033421413" sldId="307"/>
            <ac:picMk id="6" creationId="{F8D15E57-5EA7-0D38-49C4-BA36E60101AB}"/>
          </ac:picMkLst>
        </pc:picChg>
        <pc:picChg chg="del">
          <ac:chgData name="Vuncannon, Hannah Kathryn" userId="S::hkv8512@uncw.edu::41336a2f-c45c-4168-a852-bb83d62c01c9" providerId="AD" clId="Web-{93082A5D-041B-8E1F-F00C-2EAC43F48777}" dt="2023-12-14T03:24:55.004" v="2483"/>
          <ac:picMkLst>
            <pc:docMk/>
            <pc:sldMk cId="3033421413" sldId="307"/>
            <ac:picMk id="8" creationId="{BF3D7083-50C0-0F40-D49D-4F877408DE07}"/>
          </ac:picMkLst>
        </pc:picChg>
        <pc:picChg chg="add mod">
          <ac:chgData name="Vuncannon, Hannah Kathryn" userId="S::hkv8512@uncw.edu::41336a2f-c45c-4168-a852-bb83d62c01c9" providerId="AD" clId="Web-{93082A5D-041B-8E1F-F00C-2EAC43F48777}" dt="2023-12-14T03:25:44.959" v="2494" actId="1076"/>
          <ac:picMkLst>
            <pc:docMk/>
            <pc:sldMk cId="3033421413" sldId="307"/>
            <ac:picMk id="10" creationId="{3D257D9C-39EC-6807-2E7E-BA6BEA0BA8F4}"/>
          </ac:picMkLst>
        </pc:picChg>
      </pc:sldChg>
      <pc:sldChg chg="addSp delSp modSp add replId">
        <pc:chgData name="Vuncannon, Hannah Kathryn" userId="S::hkv8512@uncw.edu::41336a2f-c45c-4168-a852-bb83d62c01c9" providerId="AD" clId="Web-{93082A5D-041B-8E1F-F00C-2EAC43F48777}" dt="2023-12-14T03:35:38.391" v="2925" actId="20577"/>
        <pc:sldMkLst>
          <pc:docMk/>
          <pc:sldMk cId="53984841" sldId="308"/>
        </pc:sldMkLst>
        <pc:spChg chg="mod">
          <ac:chgData name="Vuncannon, Hannah Kathryn" userId="S::hkv8512@uncw.edu::41336a2f-c45c-4168-a852-bb83d62c01c9" providerId="AD" clId="Web-{93082A5D-041B-8E1F-F00C-2EAC43F48777}" dt="2023-12-14T03:35:38.391" v="2925" actId="20577"/>
          <ac:spMkLst>
            <pc:docMk/>
            <pc:sldMk cId="53984841" sldId="308"/>
            <ac:spMk id="3" creationId="{10A72094-7C7A-667E-0FE6-85FDEB9B28A6}"/>
          </ac:spMkLst>
        </pc:spChg>
        <pc:spChg chg="mod">
          <ac:chgData name="Vuncannon, Hannah Kathryn" userId="S::hkv8512@uncw.edu::41336a2f-c45c-4168-a852-bb83d62c01c9" providerId="AD" clId="Web-{93082A5D-041B-8E1F-F00C-2EAC43F48777}" dt="2023-12-14T03:33:28.620" v="2742" actId="20577"/>
          <ac:spMkLst>
            <pc:docMk/>
            <pc:sldMk cId="53984841" sldId="308"/>
            <ac:spMk id="9" creationId="{0CDF3BAA-0BC3-972E-9CB4-00A3E2B47C20}"/>
          </ac:spMkLst>
        </pc:spChg>
        <pc:picChg chg="add mod">
          <ac:chgData name="Vuncannon, Hannah Kathryn" userId="S::hkv8512@uncw.edu::41336a2f-c45c-4168-a852-bb83d62c01c9" providerId="AD" clId="Web-{93082A5D-041B-8E1F-F00C-2EAC43F48777}" dt="2023-12-14T03:32:38.836" v="2727" actId="1076"/>
          <ac:picMkLst>
            <pc:docMk/>
            <pc:sldMk cId="53984841" sldId="308"/>
            <ac:picMk id="2" creationId="{D4C3B5D6-FDB7-580A-3B3C-2B7283273CD2}"/>
          </ac:picMkLst>
        </pc:picChg>
        <pc:picChg chg="add mod">
          <ac:chgData name="Vuncannon, Hannah Kathryn" userId="S::hkv8512@uncw.edu::41336a2f-c45c-4168-a852-bb83d62c01c9" providerId="AD" clId="Web-{93082A5D-041B-8E1F-F00C-2EAC43F48777}" dt="2023-12-14T03:32:59.665" v="2731" actId="14100"/>
          <ac:picMkLst>
            <pc:docMk/>
            <pc:sldMk cId="53984841" sldId="308"/>
            <ac:picMk id="4" creationId="{A87BFA9C-F2BA-13FC-1B89-F5AC5729D404}"/>
          </ac:picMkLst>
        </pc:picChg>
        <pc:picChg chg="del">
          <ac:chgData name="Vuncannon, Hannah Kathryn" userId="S::hkv8512@uncw.edu::41336a2f-c45c-4168-a852-bb83d62c01c9" providerId="AD" clId="Web-{93082A5D-041B-8E1F-F00C-2EAC43F48777}" dt="2023-12-14T03:32:20.882" v="2721"/>
          <ac:picMkLst>
            <pc:docMk/>
            <pc:sldMk cId="53984841" sldId="308"/>
            <ac:picMk id="6" creationId="{F8D15E57-5EA7-0D38-49C4-BA36E60101AB}"/>
          </ac:picMkLst>
        </pc:picChg>
        <pc:picChg chg="del">
          <ac:chgData name="Vuncannon, Hannah Kathryn" userId="S::hkv8512@uncw.edu::41336a2f-c45c-4168-a852-bb83d62c01c9" providerId="AD" clId="Web-{93082A5D-041B-8E1F-F00C-2EAC43F48777}" dt="2023-12-14T03:32:24.476" v="2722"/>
          <ac:picMkLst>
            <pc:docMk/>
            <pc:sldMk cId="53984841" sldId="308"/>
            <ac:picMk id="8" creationId="{BF3D7083-50C0-0F40-D49D-4F877408DE07}"/>
          </ac:picMkLst>
        </pc:picChg>
      </pc:sldChg>
    </pc:docChg>
  </pc:docChgLst>
  <pc:docChgLst>
    <pc:chgData name="Vuncannon, Hannah Kathryn" userId="S::hkv8512@uncw.edu::41336a2f-c45c-4168-a852-bb83d62c01c9" providerId="AD" clId="Web-{ACEAC848-C84A-58A0-0DA5-A0E648BD2DD9}"/>
    <pc:docChg chg="modSld">
      <pc:chgData name="Vuncannon, Hannah Kathryn" userId="S::hkv8512@uncw.edu::41336a2f-c45c-4168-a852-bb83d62c01c9" providerId="AD" clId="Web-{ACEAC848-C84A-58A0-0DA5-A0E648BD2DD9}" dt="2023-12-14T06:32:09.607" v="0" actId="20577"/>
      <pc:docMkLst>
        <pc:docMk/>
      </pc:docMkLst>
      <pc:sldChg chg="modSp">
        <pc:chgData name="Vuncannon, Hannah Kathryn" userId="S::hkv8512@uncw.edu::41336a2f-c45c-4168-a852-bb83d62c01c9" providerId="AD" clId="Web-{ACEAC848-C84A-58A0-0DA5-A0E648BD2DD9}" dt="2023-12-14T06:32:09.607" v="0" actId="20577"/>
        <pc:sldMkLst>
          <pc:docMk/>
          <pc:sldMk cId="53984841" sldId="308"/>
        </pc:sldMkLst>
        <pc:spChg chg="mod">
          <ac:chgData name="Vuncannon, Hannah Kathryn" userId="S::hkv8512@uncw.edu::41336a2f-c45c-4168-a852-bb83d62c01c9" providerId="AD" clId="Web-{ACEAC848-C84A-58A0-0DA5-A0E648BD2DD9}" dt="2023-12-14T06:32:09.607" v="0" actId="20577"/>
          <ac:spMkLst>
            <pc:docMk/>
            <pc:sldMk cId="53984841" sldId="308"/>
            <ac:spMk id="3" creationId="{10A72094-7C7A-667E-0FE6-85FDEB9B28A6}"/>
          </ac:spMkLst>
        </pc:spChg>
      </pc:sldChg>
    </pc:docChg>
  </pc:docChgLst>
  <pc:docChgLst>
    <pc:chgData name="Kellermann, Luis Enrique" userId="S::lek5082@uncw.edu::ad33c595-6411-44b8-bbd6-b5f92a9257e5" providerId="AD" clId="Web-{C38FA43E-2BF9-24BD-7DF4-5FB63DA6B6AF}"/>
    <pc:docChg chg="addSld delSld modSection">
      <pc:chgData name="Kellermann, Luis Enrique" userId="S::lek5082@uncw.edu::ad33c595-6411-44b8-bbd6-b5f92a9257e5" providerId="AD" clId="Web-{C38FA43E-2BF9-24BD-7DF4-5FB63DA6B6AF}" dt="2023-12-13T05:23:15.705" v="1"/>
      <pc:docMkLst>
        <pc:docMk/>
      </pc:docMkLst>
      <pc:sldChg chg="new del">
        <pc:chgData name="Kellermann, Luis Enrique" userId="S::lek5082@uncw.edu::ad33c595-6411-44b8-bbd6-b5f92a9257e5" providerId="AD" clId="Web-{C38FA43E-2BF9-24BD-7DF4-5FB63DA6B6AF}" dt="2023-12-13T05:23:15.705" v="1"/>
        <pc:sldMkLst>
          <pc:docMk/>
          <pc:sldMk cId="1345117530" sldId="290"/>
        </pc:sldMkLst>
      </pc:sldChg>
    </pc:docChg>
  </pc:docChgLst>
  <pc:docChgLst>
    <pc:chgData name="Kellermann, Luis Enrique" userId="S::lek5082@uncw.edu::ad33c595-6411-44b8-bbd6-b5f92a9257e5" providerId="AD" clId="Web-{50109601-6735-39BC-9F86-EAE8FCB6417D}"/>
    <pc:docChg chg="modSld">
      <pc:chgData name="Kellermann, Luis Enrique" userId="S::lek5082@uncw.edu::ad33c595-6411-44b8-bbd6-b5f92a9257e5" providerId="AD" clId="Web-{50109601-6735-39BC-9F86-EAE8FCB6417D}" dt="2023-12-14T15:48:45.766" v="2" actId="20577"/>
      <pc:docMkLst>
        <pc:docMk/>
      </pc:docMkLst>
      <pc:sldChg chg="mod modShow">
        <pc:chgData name="Kellermann, Luis Enrique" userId="S::lek5082@uncw.edu::ad33c595-6411-44b8-bbd6-b5f92a9257e5" providerId="AD" clId="Web-{50109601-6735-39BC-9F86-EAE8FCB6417D}" dt="2023-12-14T15:46:37.622" v="0"/>
        <pc:sldMkLst>
          <pc:docMk/>
          <pc:sldMk cId="2499588349" sldId="293"/>
        </pc:sldMkLst>
      </pc:sldChg>
      <pc:sldChg chg="modSp">
        <pc:chgData name="Kellermann, Luis Enrique" userId="S::lek5082@uncw.edu::ad33c595-6411-44b8-bbd6-b5f92a9257e5" providerId="AD" clId="Web-{50109601-6735-39BC-9F86-EAE8FCB6417D}" dt="2023-12-14T15:48:45.766" v="2" actId="20577"/>
        <pc:sldMkLst>
          <pc:docMk/>
          <pc:sldMk cId="3342203268" sldId="294"/>
        </pc:sldMkLst>
        <pc:spChg chg="mod">
          <ac:chgData name="Kellermann, Luis Enrique" userId="S::lek5082@uncw.edu::ad33c595-6411-44b8-bbd6-b5f92a9257e5" providerId="AD" clId="Web-{50109601-6735-39BC-9F86-EAE8FCB6417D}" dt="2023-12-14T15:48:45.766" v="2" actId="20577"/>
          <ac:spMkLst>
            <pc:docMk/>
            <pc:sldMk cId="3342203268" sldId="294"/>
            <ac:spMk id="5" creationId="{9C2ECAAA-1E9C-4845-8EA9-E11A76F08150}"/>
          </ac:spMkLst>
        </pc:spChg>
      </pc:sldChg>
    </pc:docChg>
  </pc:docChgLst>
  <pc:docChgLst>
    <pc:chgData name="Vuncannon, Hannah Kathryn" userId="S::hkv8512@uncw.edu::41336a2f-c45c-4168-a852-bb83d62c01c9" providerId="AD" clId="Web-{A3383528-714F-47FB-A9DD-160B90007710}"/>
    <pc:docChg chg="delSld modSld">
      <pc:chgData name="Vuncannon, Hannah Kathryn" userId="S::hkv8512@uncw.edu::41336a2f-c45c-4168-a852-bb83d62c01c9" providerId="AD" clId="Web-{A3383528-714F-47FB-A9DD-160B90007710}" dt="2023-12-11T22:30:37.516" v="109" actId="20577"/>
      <pc:docMkLst>
        <pc:docMk/>
      </pc:docMkLst>
      <pc:sldChg chg="addSp delSp modSp">
        <pc:chgData name="Vuncannon, Hannah Kathryn" userId="S::hkv8512@uncw.edu::41336a2f-c45c-4168-a852-bb83d62c01c9" providerId="AD" clId="Web-{A3383528-714F-47FB-A9DD-160B90007710}" dt="2023-12-11T22:27:06.495" v="64" actId="1076"/>
        <pc:sldMkLst>
          <pc:docMk/>
          <pc:sldMk cId="2259308896" sldId="256"/>
        </pc:sldMkLst>
        <pc:spChg chg="mod">
          <ac:chgData name="Vuncannon, Hannah Kathryn" userId="S::hkv8512@uncw.edu::41336a2f-c45c-4168-a852-bb83d62c01c9" providerId="AD" clId="Web-{A3383528-714F-47FB-A9DD-160B90007710}" dt="2023-12-11T22:26:55.541" v="63" actId="1076"/>
          <ac:spMkLst>
            <pc:docMk/>
            <pc:sldMk cId="2259308896" sldId="256"/>
            <ac:spMk id="2" creationId="{51DF3D98-3C30-4CFC-8643-C81E829C8C25}"/>
          </ac:spMkLst>
        </pc:spChg>
        <pc:spChg chg="mod">
          <ac:chgData name="Vuncannon, Hannah Kathryn" userId="S::hkv8512@uncw.edu::41336a2f-c45c-4168-a852-bb83d62c01c9" providerId="AD" clId="Web-{A3383528-714F-47FB-A9DD-160B90007710}" dt="2023-12-11T22:25:27.039" v="47" actId="1076"/>
          <ac:spMkLst>
            <pc:docMk/>
            <pc:sldMk cId="2259308896" sldId="256"/>
            <ac:spMk id="3" creationId="{A068D447-28D3-4F5F-B2DC-FD67E9015868}"/>
          </ac:spMkLst>
        </pc:spChg>
        <pc:spChg chg="add del">
          <ac:chgData name="Vuncannon, Hannah Kathryn" userId="S::hkv8512@uncw.edu::41336a2f-c45c-4168-a852-bb83d62c01c9" providerId="AD" clId="Web-{A3383528-714F-47FB-A9DD-160B90007710}" dt="2023-12-11T22:24:47.584" v="43"/>
          <ac:spMkLst>
            <pc:docMk/>
            <pc:sldMk cId="2259308896" sldId="256"/>
            <ac:spMk id="4" creationId="{01C918D2-9A53-1245-86D9-860C50D75D24}"/>
          </ac:spMkLst>
        </pc:spChg>
        <pc:spChg chg="add mod">
          <ac:chgData name="Vuncannon, Hannah Kathryn" userId="S::hkv8512@uncw.edu::41336a2f-c45c-4168-a852-bb83d62c01c9" providerId="AD" clId="Web-{A3383528-714F-47FB-A9DD-160B90007710}" dt="2023-12-11T22:27:06.495" v="64" actId="1076"/>
          <ac:spMkLst>
            <pc:docMk/>
            <pc:sldMk cId="2259308896" sldId="256"/>
            <ac:spMk id="6" creationId="{E71016DD-F23B-ED1A-2FA3-D6619DF4A84A}"/>
          </ac:spMkLst>
        </pc:spChg>
      </pc:sldChg>
      <pc:sldChg chg="modSp del">
        <pc:chgData name="Vuncannon, Hannah Kathryn" userId="S::hkv8512@uncw.edu::41336a2f-c45c-4168-a852-bb83d62c01c9" providerId="AD" clId="Web-{A3383528-714F-47FB-A9DD-160B90007710}" dt="2023-12-11T22:27:41.668" v="69"/>
        <pc:sldMkLst>
          <pc:docMk/>
          <pc:sldMk cId="1325608595" sldId="257"/>
        </pc:sldMkLst>
        <pc:spChg chg="mod">
          <ac:chgData name="Vuncannon, Hannah Kathryn" userId="S::hkv8512@uncw.edu::41336a2f-c45c-4168-a852-bb83d62c01c9" providerId="AD" clId="Web-{A3383528-714F-47FB-A9DD-160B90007710}" dt="2023-12-11T22:27:28.620" v="67" actId="20577"/>
          <ac:spMkLst>
            <pc:docMk/>
            <pc:sldMk cId="1325608595" sldId="257"/>
            <ac:spMk id="2" creationId="{912DF434-28DB-4621-A497-D62C41CE0419}"/>
          </ac:spMkLst>
        </pc:spChg>
        <pc:spChg chg="mod">
          <ac:chgData name="Vuncannon, Hannah Kathryn" userId="S::hkv8512@uncw.edu::41336a2f-c45c-4168-a852-bb83d62c01c9" providerId="AD" clId="Web-{A3383528-714F-47FB-A9DD-160B90007710}" dt="2023-12-11T22:27:30.964" v="68" actId="20577"/>
          <ac:spMkLst>
            <pc:docMk/>
            <pc:sldMk cId="1325608595" sldId="257"/>
            <ac:spMk id="3" creationId="{22788C46-D0BC-4307-AE55-7601A139E7CB}"/>
          </ac:spMkLst>
        </pc:spChg>
      </pc:sldChg>
      <pc:sldChg chg="modSp">
        <pc:chgData name="Vuncannon, Hannah Kathryn" userId="S::hkv8512@uncw.edu::41336a2f-c45c-4168-a852-bb83d62c01c9" providerId="AD" clId="Web-{A3383528-714F-47FB-A9DD-160B90007710}" dt="2023-12-11T22:27:49.965" v="79" actId="20577"/>
        <pc:sldMkLst>
          <pc:docMk/>
          <pc:sldMk cId="1639799154" sldId="258"/>
        </pc:sldMkLst>
        <pc:spChg chg="mod">
          <ac:chgData name="Vuncannon, Hannah Kathryn" userId="S::hkv8512@uncw.edu::41336a2f-c45c-4168-a852-bb83d62c01c9" providerId="AD" clId="Web-{A3383528-714F-47FB-A9DD-160B90007710}" dt="2023-12-11T22:27:46.402" v="76" actId="20577"/>
          <ac:spMkLst>
            <pc:docMk/>
            <pc:sldMk cId="1639799154" sldId="258"/>
            <ac:spMk id="2" creationId="{8C543F67-9C70-4748-8C0C-3A7863422F99}"/>
          </ac:spMkLst>
        </pc:spChg>
        <pc:spChg chg="mod">
          <ac:chgData name="Vuncannon, Hannah Kathryn" userId="S::hkv8512@uncw.edu::41336a2f-c45c-4168-a852-bb83d62c01c9" providerId="AD" clId="Web-{A3383528-714F-47FB-A9DD-160B90007710}" dt="2023-12-11T22:27:49.965" v="79" actId="20577"/>
          <ac:spMkLst>
            <pc:docMk/>
            <pc:sldMk cId="1639799154" sldId="258"/>
            <ac:spMk id="3" creationId="{95B371F2-DBA5-415A-82C8-651F587B857A}"/>
          </ac:spMkLst>
        </pc:spChg>
      </pc:sldChg>
      <pc:sldChg chg="del">
        <pc:chgData name="Vuncannon, Hannah Kathryn" userId="S::hkv8512@uncw.edu::41336a2f-c45c-4168-a852-bb83d62c01c9" providerId="AD" clId="Web-{A3383528-714F-47FB-A9DD-160B90007710}" dt="2023-12-11T22:28:48.310" v="80"/>
        <pc:sldMkLst>
          <pc:docMk/>
          <pc:sldMk cId="4212917468" sldId="260"/>
        </pc:sldMkLst>
      </pc:sldChg>
      <pc:sldChg chg="del">
        <pc:chgData name="Vuncannon, Hannah Kathryn" userId="S::hkv8512@uncw.edu::41336a2f-c45c-4168-a852-bb83d62c01c9" providerId="AD" clId="Web-{A3383528-714F-47FB-A9DD-160B90007710}" dt="2023-12-11T22:29:00.061" v="84"/>
        <pc:sldMkLst>
          <pc:docMk/>
          <pc:sldMk cId="700209266" sldId="264"/>
        </pc:sldMkLst>
      </pc:sldChg>
      <pc:sldChg chg="modSp del">
        <pc:chgData name="Vuncannon, Hannah Kathryn" userId="S::hkv8512@uncw.edu::41336a2f-c45c-4168-a852-bb83d62c01c9" providerId="AD" clId="Web-{A3383528-714F-47FB-A9DD-160B90007710}" dt="2023-12-11T22:30:02.969" v="100"/>
        <pc:sldMkLst>
          <pc:docMk/>
          <pc:sldMk cId="2563119616" sldId="265"/>
        </pc:sldMkLst>
        <pc:spChg chg="mod">
          <ac:chgData name="Vuncannon, Hannah Kathryn" userId="S::hkv8512@uncw.edu::41336a2f-c45c-4168-a852-bb83d62c01c9" providerId="AD" clId="Web-{A3383528-714F-47FB-A9DD-160B90007710}" dt="2023-12-11T22:29:37.202" v="91" actId="20577"/>
          <ac:spMkLst>
            <pc:docMk/>
            <pc:sldMk cId="2563119616" sldId="265"/>
            <ac:spMk id="2" creationId="{19256B7E-1633-44AB-8584-82DF5B726834}"/>
          </ac:spMkLst>
        </pc:spChg>
        <pc:spChg chg="mod">
          <ac:chgData name="Vuncannon, Hannah Kathryn" userId="S::hkv8512@uncw.edu::41336a2f-c45c-4168-a852-bb83d62c01c9" providerId="AD" clId="Web-{A3383528-714F-47FB-A9DD-160B90007710}" dt="2023-12-11T22:29:44.109" v="94" actId="20577"/>
          <ac:spMkLst>
            <pc:docMk/>
            <pc:sldMk cId="2563119616" sldId="265"/>
            <ac:spMk id="3" creationId="{EFB90AB4-D228-4548-B072-726498212362}"/>
          </ac:spMkLst>
        </pc:spChg>
        <pc:spChg chg="mod">
          <ac:chgData name="Vuncannon, Hannah Kathryn" userId="S::hkv8512@uncw.edu::41336a2f-c45c-4168-a852-bb83d62c01c9" providerId="AD" clId="Web-{A3383528-714F-47FB-A9DD-160B90007710}" dt="2023-12-11T22:29:53.218" v="98" actId="20577"/>
          <ac:spMkLst>
            <pc:docMk/>
            <pc:sldMk cId="2563119616" sldId="265"/>
            <ac:spMk id="4" creationId="{950677C9-3E42-427F-93B8-526692906471}"/>
          </ac:spMkLst>
        </pc:spChg>
        <pc:spChg chg="mod">
          <ac:chgData name="Vuncannon, Hannah Kathryn" userId="S::hkv8512@uncw.edu::41336a2f-c45c-4168-a852-bb83d62c01c9" providerId="AD" clId="Web-{A3383528-714F-47FB-A9DD-160B90007710}" dt="2023-12-11T22:29:59.375" v="99" actId="20577"/>
          <ac:spMkLst>
            <pc:docMk/>
            <pc:sldMk cId="2563119616" sldId="265"/>
            <ac:spMk id="6" creationId="{F5018B6D-E395-49AD-92AD-AD69E3AB40C3}"/>
          </ac:spMkLst>
        </pc:spChg>
      </pc:sldChg>
      <pc:sldChg chg="modSp">
        <pc:chgData name="Vuncannon, Hannah Kathryn" userId="S::hkv8512@uncw.edu::41336a2f-c45c-4168-a852-bb83d62c01c9" providerId="AD" clId="Web-{A3383528-714F-47FB-A9DD-160B90007710}" dt="2023-12-11T22:30:34.548" v="108" actId="20577"/>
        <pc:sldMkLst>
          <pc:docMk/>
          <pc:sldMk cId="2721508595" sldId="266"/>
        </pc:sldMkLst>
        <pc:spChg chg="mod">
          <ac:chgData name="Vuncannon, Hannah Kathryn" userId="S::hkv8512@uncw.edu::41336a2f-c45c-4168-a852-bb83d62c01c9" providerId="AD" clId="Web-{A3383528-714F-47FB-A9DD-160B90007710}" dt="2023-12-11T22:30:08.219" v="101" actId="20577"/>
          <ac:spMkLst>
            <pc:docMk/>
            <pc:sldMk cId="2721508595" sldId="266"/>
            <ac:spMk id="2" creationId="{E5F191A4-7839-4F63-B17C-7C366C59488C}"/>
          </ac:spMkLst>
        </pc:spChg>
        <pc:spChg chg="mod">
          <ac:chgData name="Vuncannon, Hannah Kathryn" userId="S::hkv8512@uncw.edu::41336a2f-c45c-4168-a852-bb83d62c01c9" providerId="AD" clId="Web-{A3383528-714F-47FB-A9DD-160B90007710}" dt="2023-12-11T22:30:29.063" v="105" actId="20577"/>
          <ac:spMkLst>
            <pc:docMk/>
            <pc:sldMk cId="2721508595" sldId="266"/>
            <ac:spMk id="4" creationId="{9B9ED227-95A7-4B08-91FE-5E0EF0D41D20}"/>
          </ac:spMkLst>
        </pc:spChg>
        <pc:spChg chg="mod">
          <ac:chgData name="Vuncannon, Hannah Kathryn" userId="S::hkv8512@uncw.edu::41336a2f-c45c-4168-a852-bb83d62c01c9" providerId="AD" clId="Web-{A3383528-714F-47FB-A9DD-160B90007710}" dt="2023-12-11T22:30:31.844" v="106" actId="20577"/>
          <ac:spMkLst>
            <pc:docMk/>
            <pc:sldMk cId="2721508595" sldId="266"/>
            <ac:spMk id="5" creationId="{9C2ECAAA-1E9C-4845-8EA9-E11A76F08150}"/>
          </ac:spMkLst>
        </pc:spChg>
        <pc:spChg chg="mod">
          <ac:chgData name="Vuncannon, Hannah Kathryn" userId="S::hkv8512@uncw.edu::41336a2f-c45c-4168-a852-bb83d62c01c9" providerId="AD" clId="Web-{A3383528-714F-47FB-A9DD-160B90007710}" dt="2023-12-11T22:30:14.594" v="102" actId="20577"/>
          <ac:spMkLst>
            <pc:docMk/>
            <pc:sldMk cId="2721508595" sldId="266"/>
            <ac:spMk id="9" creationId="{472FA7B1-CD7F-3646-B44C-91A107A0CBEE}"/>
          </ac:spMkLst>
        </pc:spChg>
        <pc:spChg chg="mod">
          <ac:chgData name="Vuncannon, Hannah Kathryn" userId="S::hkv8512@uncw.edu::41336a2f-c45c-4168-a852-bb83d62c01c9" providerId="AD" clId="Web-{A3383528-714F-47FB-A9DD-160B90007710}" dt="2023-12-11T22:30:20.078" v="103" actId="20577"/>
          <ac:spMkLst>
            <pc:docMk/>
            <pc:sldMk cId="2721508595" sldId="266"/>
            <ac:spMk id="10" creationId="{585697B7-EBBB-0E4B-AA02-0D3F94821C6E}"/>
          </ac:spMkLst>
        </pc:spChg>
        <pc:spChg chg="mod">
          <ac:chgData name="Vuncannon, Hannah Kathryn" userId="S::hkv8512@uncw.edu::41336a2f-c45c-4168-a852-bb83d62c01c9" providerId="AD" clId="Web-{A3383528-714F-47FB-A9DD-160B90007710}" dt="2023-12-11T22:30:34.548" v="108" actId="20577"/>
          <ac:spMkLst>
            <pc:docMk/>
            <pc:sldMk cId="2721508595" sldId="266"/>
            <ac:spMk id="11" creationId="{48A12450-9474-8A49-BAEB-20C6F51540D5}"/>
          </ac:spMkLst>
        </pc:spChg>
        <pc:spChg chg="mod">
          <ac:chgData name="Vuncannon, Hannah Kathryn" userId="S::hkv8512@uncw.edu::41336a2f-c45c-4168-a852-bb83d62c01c9" providerId="AD" clId="Web-{A3383528-714F-47FB-A9DD-160B90007710}" dt="2023-12-11T22:30:25.047" v="104" actId="20577"/>
          <ac:spMkLst>
            <pc:docMk/>
            <pc:sldMk cId="2721508595" sldId="266"/>
            <ac:spMk id="13" creationId="{EB1FFBC5-1733-5E4A-BF11-2C157D9917CC}"/>
          </ac:spMkLst>
        </pc:spChg>
      </pc:sldChg>
      <pc:sldChg chg="modSp">
        <pc:chgData name="Vuncannon, Hannah Kathryn" userId="S::hkv8512@uncw.edu::41336a2f-c45c-4168-a852-bb83d62c01c9" providerId="AD" clId="Web-{A3383528-714F-47FB-A9DD-160B90007710}" dt="2023-12-11T22:30:37.516" v="109" actId="20577"/>
        <pc:sldMkLst>
          <pc:docMk/>
          <pc:sldMk cId="445070695" sldId="267"/>
        </pc:sldMkLst>
        <pc:spChg chg="mod">
          <ac:chgData name="Vuncannon, Hannah Kathryn" userId="S::hkv8512@uncw.edu::41336a2f-c45c-4168-a852-bb83d62c01c9" providerId="AD" clId="Web-{A3383528-714F-47FB-A9DD-160B90007710}" dt="2023-12-11T22:30:37.516" v="109" actId="20577"/>
          <ac:spMkLst>
            <pc:docMk/>
            <pc:sldMk cId="445070695" sldId="267"/>
            <ac:spMk id="3" creationId="{7B943E7C-A74D-4CB3-844B-51917C88C95F}"/>
          </ac:spMkLst>
        </pc:spChg>
      </pc:sldChg>
      <pc:sldChg chg="del">
        <pc:chgData name="Vuncannon, Hannah Kathryn" userId="S::hkv8512@uncw.edu::41336a2f-c45c-4168-a852-bb83d62c01c9" providerId="AD" clId="Web-{A3383528-714F-47FB-A9DD-160B90007710}" dt="2023-12-11T22:28:57.467" v="83"/>
        <pc:sldMkLst>
          <pc:docMk/>
          <pc:sldMk cId="3396266754" sldId="269"/>
        </pc:sldMkLst>
      </pc:sldChg>
      <pc:sldChg chg="del">
        <pc:chgData name="Vuncannon, Hannah Kathryn" userId="S::hkv8512@uncw.edu::41336a2f-c45c-4168-a852-bb83d62c01c9" providerId="AD" clId="Web-{A3383528-714F-47FB-A9DD-160B90007710}" dt="2023-12-11T22:29:02.436" v="85"/>
        <pc:sldMkLst>
          <pc:docMk/>
          <pc:sldMk cId="932498405" sldId="270"/>
        </pc:sldMkLst>
      </pc:sldChg>
      <pc:sldChg chg="del">
        <pc:chgData name="Vuncannon, Hannah Kathryn" userId="S::hkv8512@uncw.edu::41336a2f-c45c-4168-a852-bb83d62c01c9" providerId="AD" clId="Web-{A3383528-714F-47FB-A9DD-160B90007710}" dt="2023-12-11T22:28:52.935" v="82"/>
        <pc:sldMkLst>
          <pc:docMk/>
          <pc:sldMk cId="3335690284" sldId="271"/>
        </pc:sldMkLst>
      </pc:sldChg>
      <pc:sldChg chg="del">
        <pc:chgData name="Vuncannon, Hannah Kathryn" userId="S::hkv8512@uncw.edu::41336a2f-c45c-4168-a852-bb83d62c01c9" providerId="AD" clId="Web-{A3383528-714F-47FB-A9DD-160B90007710}" dt="2023-12-11T22:28:52.092" v="81"/>
        <pc:sldMkLst>
          <pc:docMk/>
          <pc:sldMk cId="2639983765" sldId="273"/>
        </pc:sldMkLst>
      </pc:sldChg>
      <pc:sldChg chg="modSp">
        <pc:chgData name="Vuncannon, Hannah Kathryn" userId="S::hkv8512@uncw.edu::41336a2f-c45c-4168-a852-bb83d62c01c9" providerId="AD" clId="Web-{A3383528-714F-47FB-A9DD-160B90007710}" dt="2023-12-11T22:29:12.092" v="86" actId="20577"/>
        <pc:sldMkLst>
          <pc:docMk/>
          <pc:sldMk cId="926184573" sldId="275"/>
        </pc:sldMkLst>
        <pc:spChg chg="mod">
          <ac:chgData name="Vuncannon, Hannah Kathryn" userId="S::hkv8512@uncw.edu::41336a2f-c45c-4168-a852-bb83d62c01c9" providerId="AD" clId="Web-{A3383528-714F-47FB-A9DD-160B90007710}" dt="2023-12-11T22:29:12.092" v="86" actId="20577"/>
          <ac:spMkLst>
            <pc:docMk/>
            <pc:sldMk cId="926184573" sldId="275"/>
            <ac:spMk id="3" creationId="{BABC2CE0-8806-4B2A-A10A-32984D317434}"/>
          </ac:spMkLst>
        </pc:spChg>
      </pc:sldChg>
    </pc:docChg>
  </pc:docChgLst>
  <pc:docChgLst>
    <pc:chgData name="Kellermann, Luis Enrique" userId="S::lek5082@uncw.edu::ad33c595-6411-44b8-bbd6-b5f92a9257e5" providerId="AD" clId="Web-{BEB33A73-7E19-E76E-6074-83C5604A8F18}"/>
    <pc:docChg chg="modSld">
      <pc:chgData name="Kellermann, Luis Enrique" userId="S::lek5082@uncw.edu::ad33c595-6411-44b8-bbd6-b5f92a9257e5" providerId="AD" clId="Web-{BEB33A73-7E19-E76E-6074-83C5604A8F18}" dt="2023-12-14T03:03:43.390" v="159" actId="1076"/>
      <pc:docMkLst>
        <pc:docMk/>
      </pc:docMkLst>
      <pc:sldChg chg="addSp modSp">
        <pc:chgData name="Kellermann, Luis Enrique" userId="S::lek5082@uncw.edu::ad33c595-6411-44b8-bbd6-b5f92a9257e5" providerId="AD" clId="Web-{BEB33A73-7E19-E76E-6074-83C5604A8F18}" dt="2023-12-14T03:03:43.390" v="159" actId="1076"/>
        <pc:sldMkLst>
          <pc:docMk/>
          <pc:sldMk cId="2259308896" sldId="256"/>
        </pc:sldMkLst>
        <pc:spChg chg="mod">
          <ac:chgData name="Kellermann, Luis Enrique" userId="S::lek5082@uncw.edu::ad33c595-6411-44b8-bbd6-b5f92a9257e5" providerId="AD" clId="Web-{BEB33A73-7E19-E76E-6074-83C5604A8F18}" dt="2023-12-14T03:03:37.405" v="158" actId="1076"/>
          <ac:spMkLst>
            <pc:docMk/>
            <pc:sldMk cId="2259308896" sldId="256"/>
            <ac:spMk id="2" creationId="{51DF3D98-3C30-4CFC-8643-C81E829C8C25}"/>
          </ac:spMkLst>
        </pc:spChg>
        <pc:spChg chg="mod">
          <ac:chgData name="Kellermann, Luis Enrique" userId="S::lek5082@uncw.edu::ad33c595-6411-44b8-bbd6-b5f92a9257e5" providerId="AD" clId="Web-{BEB33A73-7E19-E76E-6074-83C5604A8F18}" dt="2023-12-14T03:03:16.170" v="155" actId="1076"/>
          <ac:spMkLst>
            <pc:docMk/>
            <pc:sldMk cId="2259308896" sldId="256"/>
            <ac:spMk id="3" creationId="{A068D447-28D3-4F5F-B2DC-FD67E9015868}"/>
          </ac:spMkLst>
        </pc:spChg>
        <pc:spChg chg="add mod">
          <ac:chgData name="Kellermann, Luis Enrique" userId="S::lek5082@uncw.edu::ad33c595-6411-44b8-bbd6-b5f92a9257e5" providerId="AD" clId="Web-{BEB33A73-7E19-E76E-6074-83C5604A8F18}" dt="2023-12-14T03:03:43.390" v="159" actId="1076"/>
          <ac:spMkLst>
            <pc:docMk/>
            <pc:sldMk cId="2259308896" sldId="256"/>
            <ac:spMk id="4" creationId="{E310A354-DF51-E04D-F655-32F2D0C56EB9}"/>
          </ac:spMkLst>
        </pc:spChg>
        <pc:spChg chg="mod">
          <ac:chgData name="Kellermann, Luis Enrique" userId="S::lek5082@uncw.edu::ad33c595-6411-44b8-bbd6-b5f92a9257e5" providerId="AD" clId="Web-{BEB33A73-7E19-E76E-6074-83C5604A8F18}" dt="2023-12-14T03:03:11.733" v="154" actId="1076"/>
          <ac:spMkLst>
            <pc:docMk/>
            <pc:sldMk cId="2259308896" sldId="256"/>
            <ac:spMk id="6" creationId="{E71016DD-F23B-ED1A-2FA3-D6619DF4A84A}"/>
          </ac:spMkLst>
        </pc:spChg>
      </pc:sldChg>
    </pc:docChg>
  </pc:docChgLst>
  <pc:docChgLst>
    <pc:chgData name="Foreman, Eric Tyler" userId="S::etf9328@uncw.edu::cfe00d2e-7c27-4b0a-8fa4-98b86de622aa" providerId="AD" clId="Web-{65BF6106-F151-32E1-8D2E-568135973E6C}"/>
    <pc:docChg chg="addSld delSld modSld addSection modSection">
      <pc:chgData name="Foreman, Eric Tyler" userId="S::etf9328@uncw.edu::cfe00d2e-7c27-4b0a-8fa4-98b86de622aa" providerId="AD" clId="Web-{65BF6106-F151-32E1-8D2E-568135973E6C}" dt="2023-12-13T04:16:40.363" v="92"/>
      <pc:docMkLst>
        <pc:docMk/>
      </pc:docMkLst>
      <pc:sldChg chg="modSp">
        <pc:chgData name="Foreman, Eric Tyler" userId="S::etf9328@uncw.edu::cfe00d2e-7c27-4b0a-8fa4-98b86de622aa" providerId="AD" clId="Web-{65BF6106-F151-32E1-8D2E-568135973E6C}" dt="2023-12-13T04:13:07.511" v="71" actId="20577"/>
        <pc:sldMkLst>
          <pc:docMk/>
          <pc:sldMk cId="445070695" sldId="267"/>
        </pc:sldMkLst>
        <pc:spChg chg="mod">
          <ac:chgData name="Foreman, Eric Tyler" userId="S::etf9328@uncw.edu::cfe00d2e-7c27-4b0a-8fa4-98b86de622aa" providerId="AD" clId="Web-{65BF6106-F151-32E1-8D2E-568135973E6C}" dt="2023-12-13T04:13:07.511" v="71" actId="20577"/>
          <ac:spMkLst>
            <pc:docMk/>
            <pc:sldMk cId="445070695" sldId="267"/>
            <ac:spMk id="2" creationId="{42D1A202-23A3-4F3A-AA92-0172C8D2DA06}"/>
          </ac:spMkLst>
        </pc:spChg>
      </pc:sldChg>
      <pc:sldChg chg="del">
        <pc:chgData name="Foreman, Eric Tyler" userId="S::etf9328@uncw.edu::cfe00d2e-7c27-4b0a-8fa4-98b86de622aa" providerId="AD" clId="Web-{65BF6106-F151-32E1-8D2E-568135973E6C}" dt="2023-12-13T04:15:22.672" v="81"/>
        <pc:sldMkLst>
          <pc:docMk/>
          <pc:sldMk cId="926184573" sldId="275"/>
        </pc:sldMkLst>
      </pc:sldChg>
      <pc:sldChg chg="modSp new">
        <pc:chgData name="Foreman, Eric Tyler" userId="S::etf9328@uncw.edu::cfe00d2e-7c27-4b0a-8fa4-98b86de622aa" providerId="AD" clId="Web-{65BF6106-F151-32E1-8D2E-568135973E6C}" dt="2023-12-13T04:09:37.753" v="6" actId="20577"/>
        <pc:sldMkLst>
          <pc:docMk/>
          <pc:sldMk cId="888511100" sldId="276"/>
        </pc:sldMkLst>
        <pc:spChg chg="mod">
          <ac:chgData name="Foreman, Eric Tyler" userId="S::etf9328@uncw.edu::cfe00d2e-7c27-4b0a-8fa4-98b86de622aa" providerId="AD" clId="Web-{65BF6106-F151-32E1-8D2E-568135973E6C}" dt="2023-12-13T04:09:37.753" v="6" actId="20577"/>
          <ac:spMkLst>
            <pc:docMk/>
            <pc:sldMk cId="888511100" sldId="276"/>
            <ac:spMk id="2" creationId="{F729F52F-319A-24D4-9F22-C15575138DD4}"/>
          </ac:spMkLst>
        </pc:spChg>
      </pc:sldChg>
      <pc:sldChg chg="modSp new">
        <pc:chgData name="Foreman, Eric Tyler" userId="S::etf9328@uncw.edu::cfe00d2e-7c27-4b0a-8fa4-98b86de622aa" providerId="AD" clId="Web-{65BF6106-F151-32E1-8D2E-568135973E6C}" dt="2023-12-13T04:10:04.848" v="17" actId="20577"/>
        <pc:sldMkLst>
          <pc:docMk/>
          <pc:sldMk cId="2549884936" sldId="277"/>
        </pc:sldMkLst>
        <pc:spChg chg="mod">
          <ac:chgData name="Foreman, Eric Tyler" userId="S::etf9328@uncw.edu::cfe00d2e-7c27-4b0a-8fa4-98b86de622aa" providerId="AD" clId="Web-{65BF6106-F151-32E1-8D2E-568135973E6C}" dt="2023-12-13T04:10:04.848" v="17" actId="20577"/>
          <ac:spMkLst>
            <pc:docMk/>
            <pc:sldMk cId="2549884936" sldId="277"/>
            <ac:spMk id="2" creationId="{836EAB8B-2A60-14AE-2958-22CD02404918}"/>
          </ac:spMkLst>
        </pc:spChg>
      </pc:sldChg>
      <pc:sldChg chg="modSp new del">
        <pc:chgData name="Foreman, Eric Tyler" userId="S::etf9328@uncw.edu::cfe00d2e-7c27-4b0a-8fa4-98b86de622aa" providerId="AD" clId="Web-{65BF6106-F151-32E1-8D2E-568135973E6C}" dt="2023-12-13T04:14:09.529" v="72"/>
        <pc:sldMkLst>
          <pc:docMk/>
          <pc:sldMk cId="1223447681" sldId="278"/>
        </pc:sldMkLst>
        <pc:spChg chg="mod">
          <ac:chgData name="Foreman, Eric Tyler" userId="S::etf9328@uncw.edu::cfe00d2e-7c27-4b0a-8fa4-98b86de622aa" providerId="AD" clId="Web-{65BF6106-F151-32E1-8D2E-568135973E6C}" dt="2023-12-13T04:11:05.069" v="31" actId="20577"/>
          <ac:spMkLst>
            <pc:docMk/>
            <pc:sldMk cId="1223447681" sldId="278"/>
            <ac:spMk id="2" creationId="{A9672021-AC62-F45D-E534-FE68DE34D335}"/>
          </ac:spMkLst>
        </pc:spChg>
      </pc:sldChg>
      <pc:sldChg chg="delSp modSp new mod modClrScheme chgLayout">
        <pc:chgData name="Foreman, Eric Tyler" userId="S::etf9328@uncw.edu::cfe00d2e-7c27-4b0a-8fa4-98b86de622aa" providerId="AD" clId="Web-{65BF6106-F151-32E1-8D2E-568135973E6C}" dt="2023-12-13T04:12:26.525" v="60" actId="20577"/>
        <pc:sldMkLst>
          <pc:docMk/>
          <pc:sldMk cId="2903199260" sldId="279"/>
        </pc:sldMkLst>
        <pc:spChg chg="mod ord">
          <ac:chgData name="Foreman, Eric Tyler" userId="S::etf9328@uncw.edu::cfe00d2e-7c27-4b0a-8fa4-98b86de622aa" providerId="AD" clId="Web-{65BF6106-F151-32E1-8D2E-568135973E6C}" dt="2023-12-13T04:12:26.525" v="60" actId="20577"/>
          <ac:spMkLst>
            <pc:docMk/>
            <pc:sldMk cId="2903199260" sldId="279"/>
            <ac:spMk id="2" creationId="{F7E54ADC-517E-0316-2DB9-C58312B0C078}"/>
          </ac:spMkLst>
        </pc:spChg>
        <pc:spChg chg="mod ord">
          <ac:chgData name="Foreman, Eric Tyler" userId="S::etf9328@uncw.edu::cfe00d2e-7c27-4b0a-8fa4-98b86de622aa" providerId="AD" clId="Web-{65BF6106-F151-32E1-8D2E-568135973E6C}" dt="2023-12-13T04:12:17.384" v="56"/>
          <ac:spMkLst>
            <pc:docMk/>
            <pc:sldMk cId="2903199260" sldId="279"/>
            <ac:spMk id="3" creationId="{E3C6BD1C-00E7-EB3F-CDF1-327FCF2970B4}"/>
          </ac:spMkLst>
        </pc:spChg>
        <pc:spChg chg="mod ord">
          <ac:chgData name="Foreman, Eric Tyler" userId="S::etf9328@uncw.edu::cfe00d2e-7c27-4b0a-8fa4-98b86de622aa" providerId="AD" clId="Web-{65BF6106-F151-32E1-8D2E-568135973E6C}" dt="2023-12-13T04:12:17.384" v="56"/>
          <ac:spMkLst>
            <pc:docMk/>
            <pc:sldMk cId="2903199260" sldId="279"/>
            <ac:spMk id="4" creationId="{3E020405-27F6-2AED-D898-0D070E39FB24}"/>
          </ac:spMkLst>
        </pc:spChg>
        <pc:spChg chg="del">
          <ac:chgData name="Foreman, Eric Tyler" userId="S::etf9328@uncw.edu::cfe00d2e-7c27-4b0a-8fa4-98b86de622aa" providerId="AD" clId="Web-{65BF6106-F151-32E1-8D2E-568135973E6C}" dt="2023-12-13T04:11:23.023" v="33"/>
          <ac:spMkLst>
            <pc:docMk/>
            <pc:sldMk cId="2903199260" sldId="279"/>
            <ac:spMk id="5" creationId="{D4A928C3-5049-C4A6-A5A2-2D9999F8A134}"/>
          </ac:spMkLst>
        </pc:spChg>
        <pc:spChg chg="del">
          <ac:chgData name="Foreman, Eric Tyler" userId="S::etf9328@uncw.edu::cfe00d2e-7c27-4b0a-8fa4-98b86de622aa" providerId="AD" clId="Web-{65BF6106-F151-32E1-8D2E-568135973E6C}" dt="2023-12-13T04:11:23.023" v="33"/>
          <ac:spMkLst>
            <pc:docMk/>
            <pc:sldMk cId="2903199260" sldId="279"/>
            <ac:spMk id="6" creationId="{1B182F85-6377-8682-160D-D1A52810A097}"/>
          </ac:spMkLst>
        </pc:spChg>
        <pc:spChg chg="del">
          <ac:chgData name="Foreman, Eric Tyler" userId="S::etf9328@uncw.edu::cfe00d2e-7c27-4b0a-8fa4-98b86de622aa" providerId="AD" clId="Web-{65BF6106-F151-32E1-8D2E-568135973E6C}" dt="2023-12-13T04:11:23.023" v="33"/>
          <ac:spMkLst>
            <pc:docMk/>
            <pc:sldMk cId="2903199260" sldId="279"/>
            <ac:spMk id="7" creationId="{D5D7A530-6193-A09D-826C-71C608F7A4CE}"/>
          </ac:spMkLst>
        </pc:spChg>
        <pc:spChg chg="del">
          <ac:chgData name="Foreman, Eric Tyler" userId="S::etf9328@uncw.edu::cfe00d2e-7c27-4b0a-8fa4-98b86de622aa" providerId="AD" clId="Web-{65BF6106-F151-32E1-8D2E-568135973E6C}" dt="2023-12-13T04:11:23.023" v="33"/>
          <ac:spMkLst>
            <pc:docMk/>
            <pc:sldMk cId="2903199260" sldId="279"/>
            <ac:spMk id="8" creationId="{4CACCEBB-2349-BC66-2F61-3B9F0F689EC7}"/>
          </ac:spMkLst>
        </pc:spChg>
        <pc:spChg chg="del">
          <ac:chgData name="Foreman, Eric Tyler" userId="S::etf9328@uncw.edu::cfe00d2e-7c27-4b0a-8fa4-98b86de622aa" providerId="AD" clId="Web-{65BF6106-F151-32E1-8D2E-568135973E6C}" dt="2023-12-13T04:11:23.023" v="33"/>
          <ac:spMkLst>
            <pc:docMk/>
            <pc:sldMk cId="2903199260" sldId="279"/>
            <ac:spMk id="9" creationId="{1E50864C-3A0F-9C61-1EBF-D6E6A0DAC9B6}"/>
          </ac:spMkLst>
        </pc:spChg>
        <pc:spChg chg="mod ord">
          <ac:chgData name="Foreman, Eric Tyler" userId="S::etf9328@uncw.edu::cfe00d2e-7c27-4b0a-8fa4-98b86de622aa" providerId="AD" clId="Web-{65BF6106-F151-32E1-8D2E-568135973E6C}" dt="2023-12-13T04:12:17.384" v="56"/>
          <ac:spMkLst>
            <pc:docMk/>
            <pc:sldMk cId="2903199260" sldId="279"/>
            <ac:spMk id="10" creationId="{A6B63B81-62AD-BD88-D16B-AEBBEB96FAE3}"/>
          </ac:spMkLst>
        </pc:spChg>
      </pc:sldChg>
      <pc:sldChg chg="new del">
        <pc:chgData name="Foreman, Eric Tyler" userId="S::etf9328@uncw.edu::cfe00d2e-7c27-4b0a-8fa4-98b86de622aa" providerId="AD" clId="Web-{65BF6106-F151-32E1-8D2E-568135973E6C}" dt="2023-12-13T04:11:52.164" v="46"/>
        <pc:sldMkLst>
          <pc:docMk/>
          <pc:sldMk cId="202824908" sldId="280"/>
        </pc:sldMkLst>
      </pc:sldChg>
      <pc:sldChg chg="modSp new">
        <pc:chgData name="Foreman, Eric Tyler" userId="S::etf9328@uncw.edu::cfe00d2e-7c27-4b0a-8fa4-98b86de622aa" providerId="AD" clId="Web-{65BF6106-F151-32E1-8D2E-568135973E6C}" dt="2023-12-13T04:12:40.651" v="65" actId="20577"/>
        <pc:sldMkLst>
          <pc:docMk/>
          <pc:sldMk cId="1526060397" sldId="280"/>
        </pc:sldMkLst>
        <pc:spChg chg="mod">
          <ac:chgData name="Foreman, Eric Tyler" userId="S::etf9328@uncw.edu::cfe00d2e-7c27-4b0a-8fa4-98b86de622aa" providerId="AD" clId="Web-{65BF6106-F151-32E1-8D2E-568135973E6C}" dt="2023-12-13T04:12:40.651" v="65" actId="20577"/>
          <ac:spMkLst>
            <pc:docMk/>
            <pc:sldMk cId="1526060397" sldId="280"/>
            <ac:spMk id="2" creationId="{0DF60256-3675-AED3-E2A9-FA02B9741FB0}"/>
          </ac:spMkLst>
        </pc:spChg>
      </pc:sldChg>
      <pc:sldChg chg="addSp delSp modSp new mod modClrScheme chgLayout">
        <pc:chgData name="Foreman, Eric Tyler" userId="S::etf9328@uncw.edu::cfe00d2e-7c27-4b0a-8fa4-98b86de622aa" providerId="AD" clId="Web-{65BF6106-F151-32E1-8D2E-568135973E6C}" dt="2023-12-13T04:14:52.406" v="80" actId="20577"/>
        <pc:sldMkLst>
          <pc:docMk/>
          <pc:sldMk cId="89276371" sldId="281"/>
        </pc:sldMkLst>
        <pc:spChg chg="mod ord">
          <ac:chgData name="Foreman, Eric Tyler" userId="S::etf9328@uncw.edu::cfe00d2e-7c27-4b0a-8fa4-98b86de622aa" providerId="AD" clId="Web-{65BF6106-F151-32E1-8D2E-568135973E6C}" dt="2023-12-13T04:14:52.406" v="80" actId="20577"/>
          <ac:spMkLst>
            <pc:docMk/>
            <pc:sldMk cId="89276371" sldId="281"/>
            <ac:spMk id="2" creationId="{F6B6D6D1-8DA0-98C3-0759-61CE5430F0D9}"/>
          </ac:spMkLst>
        </pc:spChg>
        <pc:spChg chg="mod ord">
          <ac:chgData name="Foreman, Eric Tyler" userId="S::etf9328@uncw.edu::cfe00d2e-7c27-4b0a-8fa4-98b86de622aa" providerId="AD" clId="Web-{65BF6106-F151-32E1-8D2E-568135973E6C}" dt="2023-12-13T04:14:48.077" v="76"/>
          <ac:spMkLst>
            <pc:docMk/>
            <pc:sldMk cId="89276371" sldId="281"/>
            <ac:spMk id="3" creationId="{2B052F70-C85F-8746-E64F-E650CB48439F}"/>
          </ac:spMkLst>
        </pc:spChg>
        <pc:spChg chg="mod ord">
          <ac:chgData name="Foreman, Eric Tyler" userId="S::etf9328@uncw.edu::cfe00d2e-7c27-4b0a-8fa4-98b86de622aa" providerId="AD" clId="Web-{65BF6106-F151-32E1-8D2E-568135973E6C}" dt="2023-12-13T04:14:48.077" v="76"/>
          <ac:spMkLst>
            <pc:docMk/>
            <pc:sldMk cId="89276371" sldId="281"/>
            <ac:spMk id="4" creationId="{9203B36D-CF17-5975-2131-D03D1FD79BE0}"/>
          </ac:spMkLst>
        </pc:spChg>
        <pc:spChg chg="del">
          <ac:chgData name="Foreman, Eric Tyler" userId="S::etf9328@uncw.edu::cfe00d2e-7c27-4b0a-8fa4-98b86de622aa" providerId="AD" clId="Web-{65BF6106-F151-32E1-8D2E-568135973E6C}" dt="2023-12-13T04:14:35.374" v="74"/>
          <ac:spMkLst>
            <pc:docMk/>
            <pc:sldMk cId="89276371" sldId="281"/>
            <ac:spMk id="5" creationId="{A950AAC5-156E-6EAA-CEBE-CFBA2CA21195}"/>
          </ac:spMkLst>
        </pc:spChg>
        <pc:spChg chg="del">
          <ac:chgData name="Foreman, Eric Tyler" userId="S::etf9328@uncw.edu::cfe00d2e-7c27-4b0a-8fa4-98b86de622aa" providerId="AD" clId="Web-{65BF6106-F151-32E1-8D2E-568135973E6C}" dt="2023-12-13T04:14:35.374" v="74"/>
          <ac:spMkLst>
            <pc:docMk/>
            <pc:sldMk cId="89276371" sldId="281"/>
            <ac:spMk id="6" creationId="{CD7715FB-0668-9FA5-A51A-EB0FB306902C}"/>
          </ac:spMkLst>
        </pc:spChg>
        <pc:spChg chg="del">
          <ac:chgData name="Foreman, Eric Tyler" userId="S::etf9328@uncw.edu::cfe00d2e-7c27-4b0a-8fa4-98b86de622aa" providerId="AD" clId="Web-{65BF6106-F151-32E1-8D2E-568135973E6C}" dt="2023-12-13T04:14:35.374" v="74"/>
          <ac:spMkLst>
            <pc:docMk/>
            <pc:sldMk cId="89276371" sldId="281"/>
            <ac:spMk id="7" creationId="{0F247B68-16B0-00AE-B3AD-BF512149B009}"/>
          </ac:spMkLst>
        </pc:spChg>
        <pc:spChg chg="del">
          <ac:chgData name="Foreman, Eric Tyler" userId="S::etf9328@uncw.edu::cfe00d2e-7c27-4b0a-8fa4-98b86de622aa" providerId="AD" clId="Web-{65BF6106-F151-32E1-8D2E-568135973E6C}" dt="2023-12-13T04:14:35.374" v="74"/>
          <ac:spMkLst>
            <pc:docMk/>
            <pc:sldMk cId="89276371" sldId="281"/>
            <ac:spMk id="8" creationId="{55C3E66E-7B5D-AC0D-4CC2-1F2A3AE06D95}"/>
          </ac:spMkLst>
        </pc:spChg>
        <pc:spChg chg="del">
          <ac:chgData name="Foreman, Eric Tyler" userId="S::etf9328@uncw.edu::cfe00d2e-7c27-4b0a-8fa4-98b86de622aa" providerId="AD" clId="Web-{65BF6106-F151-32E1-8D2E-568135973E6C}" dt="2023-12-13T04:14:35.374" v="74"/>
          <ac:spMkLst>
            <pc:docMk/>
            <pc:sldMk cId="89276371" sldId="281"/>
            <ac:spMk id="9" creationId="{5A273352-CA56-CB7C-3685-68C3403A5DC2}"/>
          </ac:spMkLst>
        </pc:spChg>
        <pc:spChg chg="mod ord">
          <ac:chgData name="Foreman, Eric Tyler" userId="S::etf9328@uncw.edu::cfe00d2e-7c27-4b0a-8fa4-98b86de622aa" providerId="AD" clId="Web-{65BF6106-F151-32E1-8D2E-568135973E6C}" dt="2023-12-13T04:14:48.077" v="76"/>
          <ac:spMkLst>
            <pc:docMk/>
            <pc:sldMk cId="89276371" sldId="281"/>
            <ac:spMk id="10" creationId="{0104FF9F-7490-22C7-EBC7-5E739951D387}"/>
          </ac:spMkLst>
        </pc:spChg>
        <pc:spChg chg="add del mod ord">
          <ac:chgData name="Foreman, Eric Tyler" userId="S::etf9328@uncw.edu::cfe00d2e-7c27-4b0a-8fa4-98b86de622aa" providerId="AD" clId="Web-{65BF6106-F151-32E1-8D2E-568135973E6C}" dt="2023-12-13T04:14:48.077" v="76"/>
          <ac:spMkLst>
            <pc:docMk/>
            <pc:sldMk cId="89276371" sldId="281"/>
            <ac:spMk id="11" creationId="{39B785F4-E457-9FD0-BCAC-CD184D0DE712}"/>
          </ac:spMkLst>
        </pc:spChg>
        <pc:spChg chg="add del mod ord">
          <ac:chgData name="Foreman, Eric Tyler" userId="S::etf9328@uncw.edu::cfe00d2e-7c27-4b0a-8fa4-98b86de622aa" providerId="AD" clId="Web-{65BF6106-F151-32E1-8D2E-568135973E6C}" dt="2023-12-13T04:14:48.077" v="76"/>
          <ac:spMkLst>
            <pc:docMk/>
            <pc:sldMk cId="89276371" sldId="281"/>
            <ac:spMk id="12" creationId="{5978CC1A-BFF7-6A91-C91B-C35A67843E65}"/>
          </ac:spMkLst>
        </pc:spChg>
      </pc:sldChg>
      <pc:sldChg chg="new del">
        <pc:chgData name="Foreman, Eric Tyler" userId="S::etf9328@uncw.edu::cfe00d2e-7c27-4b0a-8fa4-98b86de622aa" providerId="AD" clId="Web-{65BF6106-F151-32E1-8D2E-568135973E6C}" dt="2023-12-13T04:11:50.492" v="45"/>
        <pc:sldMkLst>
          <pc:docMk/>
          <pc:sldMk cId="585539188" sldId="281"/>
        </pc:sldMkLst>
      </pc:sldChg>
      <pc:sldChg chg="new del">
        <pc:chgData name="Foreman, Eric Tyler" userId="S::etf9328@uncw.edu::cfe00d2e-7c27-4b0a-8fa4-98b86de622aa" providerId="AD" clId="Web-{65BF6106-F151-32E1-8D2E-568135973E6C}" dt="2023-12-13T04:12:58.839" v="67"/>
        <pc:sldMkLst>
          <pc:docMk/>
          <pc:sldMk cId="1189835812" sldId="281"/>
        </pc:sldMkLst>
      </pc:sldChg>
      <pc:sldChg chg="new">
        <pc:chgData name="Foreman, Eric Tyler" userId="S::etf9328@uncw.edu::cfe00d2e-7c27-4b0a-8fa4-98b86de622aa" providerId="AD" clId="Web-{65BF6106-F151-32E1-8D2E-568135973E6C}" dt="2023-12-13T04:15:25.657" v="82"/>
        <pc:sldMkLst>
          <pc:docMk/>
          <pc:sldMk cId="3669870306" sldId="282"/>
        </pc:sldMkLst>
      </pc:sldChg>
      <pc:sldChg chg="new">
        <pc:chgData name="Foreman, Eric Tyler" userId="S::etf9328@uncw.edu::cfe00d2e-7c27-4b0a-8fa4-98b86de622aa" providerId="AD" clId="Web-{65BF6106-F151-32E1-8D2E-568135973E6C}" dt="2023-12-13T04:16:17.940" v="85"/>
        <pc:sldMkLst>
          <pc:docMk/>
          <pc:sldMk cId="2065965264" sldId="283"/>
        </pc:sldMkLst>
      </pc:sldChg>
      <pc:sldChg chg="new">
        <pc:chgData name="Foreman, Eric Tyler" userId="S::etf9328@uncw.edu::cfe00d2e-7c27-4b0a-8fa4-98b86de622aa" providerId="AD" clId="Web-{65BF6106-F151-32E1-8D2E-568135973E6C}" dt="2023-12-13T04:16:18.753" v="86"/>
        <pc:sldMkLst>
          <pc:docMk/>
          <pc:sldMk cId="3129709900" sldId="284"/>
        </pc:sldMkLst>
      </pc:sldChg>
      <pc:sldChg chg="new">
        <pc:chgData name="Foreman, Eric Tyler" userId="S::etf9328@uncw.edu::cfe00d2e-7c27-4b0a-8fa4-98b86de622aa" providerId="AD" clId="Web-{65BF6106-F151-32E1-8D2E-568135973E6C}" dt="2023-12-13T04:16:19.721" v="87"/>
        <pc:sldMkLst>
          <pc:docMk/>
          <pc:sldMk cId="1387285286" sldId="285"/>
        </pc:sldMkLst>
      </pc:sldChg>
      <pc:sldChg chg="new">
        <pc:chgData name="Foreman, Eric Tyler" userId="S::etf9328@uncw.edu::cfe00d2e-7c27-4b0a-8fa4-98b86de622aa" providerId="AD" clId="Web-{65BF6106-F151-32E1-8D2E-568135973E6C}" dt="2023-12-13T04:16:20.331" v="88"/>
        <pc:sldMkLst>
          <pc:docMk/>
          <pc:sldMk cId="602056937" sldId="286"/>
        </pc:sldMkLst>
      </pc:sldChg>
      <pc:sldChg chg="new">
        <pc:chgData name="Foreman, Eric Tyler" userId="S::etf9328@uncw.edu::cfe00d2e-7c27-4b0a-8fa4-98b86de622aa" providerId="AD" clId="Web-{65BF6106-F151-32E1-8D2E-568135973E6C}" dt="2023-12-13T04:16:21.190" v="89"/>
        <pc:sldMkLst>
          <pc:docMk/>
          <pc:sldMk cId="3082431489" sldId="287"/>
        </pc:sldMkLst>
      </pc:sldChg>
      <pc:sldChg chg="new">
        <pc:chgData name="Foreman, Eric Tyler" userId="S::etf9328@uncw.edu::cfe00d2e-7c27-4b0a-8fa4-98b86de622aa" providerId="AD" clId="Web-{65BF6106-F151-32E1-8D2E-568135973E6C}" dt="2023-12-13T04:16:21.925" v="90"/>
        <pc:sldMkLst>
          <pc:docMk/>
          <pc:sldMk cId="714123202" sldId="288"/>
        </pc:sldMkLst>
      </pc:sldChg>
      <pc:sldChg chg="new">
        <pc:chgData name="Foreman, Eric Tyler" userId="S::etf9328@uncw.edu::cfe00d2e-7c27-4b0a-8fa4-98b86de622aa" providerId="AD" clId="Web-{65BF6106-F151-32E1-8D2E-568135973E6C}" dt="2023-12-13T04:16:22.675" v="91"/>
        <pc:sldMkLst>
          <pc:docMk/>
          <pc:sldMk cId="2916343831" sldId="289"/>
        </pc:sldMkLst>
      </pc:sldChg>
    </pc:docChg>
  </pc:docChgLst>
  <pc:docChgLst>
    <pc:chgData name="Vuncannon, Hannah Kathryn" userId="S::hkv8512@uncw.edu::41336a2f-c45c-4168-a852-bb83d62c01c9" providerId="AD" clId="Web-{1D7768B3-AE07-7EA8-0B81-3B3950028C00}"/>
    <pc:docChg chg="addSld delSld modSld sldOrd modSection">
      <pc:chgData name="Vuncannon, Hannah Kathryn" userId="S::hkv8512@uncw.edu::41336a2f-c45c-4168-a852-bb83d62c01c9" providerId="AD" clId="Web-{1D7768B3-AE07-7EA8-0B81-3B3950028C00}" dt="2023-12-13T23:34:44.596" v="1280" actId="20577"/>
      <pc:docMkLst>
        <pc:docMk/>
      </pc:docMkLst>
      <pc:sldChg chg="addSp delSp modSp">
        <pc:chgData name="Vuncannon, Hannah Kathryn" userId="S::hkv8512@uncw.edu::41336a2f-c45c-4168-a852-bb83d62c01c9" providerId="AD" clId="Web-{1D7768B3-AE07-7EA8-0B81-3B3950028C00}" dt="2023-12-13T22:19:03.393" v="189" actId="20577"/>
        <pc:sldMkLst>
          <pc:docMk/>
          <pc:sldMk cId="2259308896" sldId="256"/>
        </pc:sldMkLst>
        <pc:spChg chg="mod">
          <ac:chgData name="Vuncannon, Hannah Kathryn" userId="S::hkv8512@uncw.edu::41336a2f-c45c-4168-a852-bb83d62c01c9" providerId="AD" clId="Web-{1D7768B3-AE07-7EA8-0B81-3B3950028C00}" dt="2023-12-13T22:18:55.956" v="188" actId="20577"/>
          <ac:spMkLst>
            <pc:docMk/>
            <pc:sldMk cId="2259308896" sldId="256"/>
            <ac:spMk id="3" creationId="{A068D447-28D3-4F5F-B2DC-FD67E9015868}"/>
          </ac:spMkLst>
        </pc:spChg>
        <pc:spChg chg="add mod">
          <ac:chgData name="Vuncannon, Hannah Kathryn" userId="S::hkv8512@uncw.edu::41336a2f-c45c-4168-a852-bb83d62c01c9" providerId="AD" clId="Web-{1D7768B3-AE07-7EA8-0B81-3B3950028C00}" dt="2023-12-13T22:19:03.393" v="189" actId="20577"/>
          <ac:spMkLst>
            <pc:docMk/>
            <pc:sldMk cId="2259308896" sldId="256"/>
            <ac:spMk id="5" creationId="{1AA92FA4-7BE3-552C-A2B6-62E0F642184A}"/>
          </ac:spMkLst>
        </pc:spChg>
        <pc:spChg chg="add del">
          <ac:chgData name="Vuncannon, Hannah Kathryn" userId="S::hkv8512@uncw.edu::41336a2f-c45c-4168-a852-bb83d62c01c9" providerId="AD" clId="Web-{1D7768B3-AE07-7EA8-0B81-3B3950028C00}" dt="2023-12-13T22:17:44.469" v="171"/>
          <ac:spMkLst>
            <pc:docMk/>
            <pc:sldMk cId="2259308896" sldId="256"/>
            <ac:spMk id="8" creationId="{F5E37CB0-3F4F-451A-3D5D-B5EBB4796852}"/>
          </ac:spMkLst>
        </pc:spChg>
      </pc:sldChg>
      <pc:sldChg chg="delSp modSp">
        <pc:chgData name="Vuncannon, Hannah Kathryn" userId="S::hkv8512@uncw.edu::41336a2f-c45c-4168-a852-bb83d62c01c9" providerId="AD" clId="Web-{1D7768B3-AE07-7EA8-0B81-3B3950028C00}" dt="2023-12-13T23:25:12.281" v="1236" actId="20577"/>
        <pc:sldMkLst>
          <pc:docMk/>
          <pc:sldMk cId="1639799154" sldId="258"/>
        </pc:sldMkLst>
        <pc:spChg chg="mod">
          <ac:chgData name="Vuncannon, Hannah Kathryn" userId="S::hkv8512@uncw.edu::41336a2f-c45c-4168-a852-bb83d62c01c9" providerId="AD" clId="Web-{1D7768B3-AE07-7EA8-0B81-3B3950028C00}" dt="2023-12-13T23:25:12.281" v="1236" actId="20577"/>
          <ac:spMkLst>
            <pc:docMk/>
            <pc:sldMk cId="1639799154" sldId="258"/>
            <ac:spMk id="3" creationId="{95B371F2-DBA5-415A-82C8-651F587B857A}"/>
          </ac:spMkLst>
        </pc:spChg>
        <pc:spChg chg="del">
          <ac:chgData name="Vuncannon, Hannah Kathryn" userId="S::hkv8512@uncw.edu::41336a2f-c45c-4168-a852-bb83d62c01c9" providerId="AD" clId="Web-{1D7768B3-AE07-7EA8-0B81-3B3950028C00}" dt="2023-12-13T22:04:41.961" v="20"/>
          <ac:spMkLst>
            <pc:docMk/>
            <pc:sldMk cId="1639799154" sldId="258"/>
            <ac:spMk id="5" creationId="{D593FA18-50D6-0344-B477-1D7C91CF4029}"/>
          </ac:spMkLst>
        </pc:spChg>
      </pc:sldChg>
      <pc:sldChg chg="addSp delSp modSp ord">
        <pc:chgData name="Vuncannon, Hannah Kathryn" userId="S::hkv8512@uncw.edu::41336a2f-c45c-4168-a852-bb83d62c01c9" providerId="AD" clId="Web-{1D7768B3-AE07-7EA8-0B81-3B3950028C00}" dt="2023-12-13T22:13:16.851" v="138" actId="20577"/>
        <pc:sldMkLst>
          <pc:docMk/>
          <pc:sldMk cId="3446797337" sldId="259"/>
        </pc:sldMkLst>
        <pc:spChg chg="mod">
          <ac:chgData name="Vuncannon, Hannah Kathryn" userId="S::hkv8512@uncw.edu::41336a2f-c45c-4168-a852-bb83d62c01c9" providerId="AD" clId="Web-{1D7768B3-AE07-7EA8-0B81-3B3950028C00}" dt="2023-12-13T22:13:16.851" v="138" actId="20577"/>
          <ac:spMkLst>
            <pc:docMk/>
            <pc:sldMk cId="3446797337" sldId="259"/>
            <ac:spMk id="2" creationId="{8460295B-54B9-4937-90E3-BAB9CE69E30B}"/>
          </ac:spMkLst>
        </pc:spChg>
        <pc:spChg chg="del">
          <ac:chgData name="Vuncannon, Hannah Kathryn" userId="S::hkv8512@uncw.edu::41336a2f-c45c-4168-a852-bb83d62c01c9" providerId="AD" clId="Web-{1D7768B3-AE07-7EA8-0B81-3B3950028C00}" dt="2023-12-13T22:12:52.788" v="129"/>
          <ac:spMkLst>
            <pc:docMk/>
            <pc:sldMk cId="3446797337" sldId="259"/>
            <ac:spMk id="4" creationId="{D51A6D85-3837-435F-A342-5A3F98172B12}"/>
          </ac:spMkLst>
        </pc:spChg>
        <pc:spChg chg="add del mod">
          <ac:chgData name="Vuncannon, Hannah Kathryn" userId="S::hkv8512@uncw.edu::41336a2f-c45c-4168-a852-bb83d62c01c9" providerId="AD" clId="Web-{1D7768B3-AE07-7EA8-0B81-3B3950028C00}" dt="2023-12-13T22:13:01.570" v="130"/>
          <ac:spMkLst>
            <pc:docMk/>
            <pc:sldMk cId="3446797337" sldId="259"/>
            <ac:spMk id="5" creationId="{A56E1D89-FEC9-4B93-3188-18B4DF8CF97F}"/>
          </ac:spMkLst>
        </pc:spChg>
      </pc:sldChg>
      <pc:sldChg chg="delSp modSp mod setBg">
        <pc:chgData name="Vuncannon, Hannah Kathryn" userId="S::hkv8512@uncw.edu::41336a2f-c45c-4168-a852-bb83d62c01c9" providerId="AD" clId="Web-{1D7768B3-AE07-7EA8-0B81-3B3950028C00}" dt="2023-12-13T23:34:39.142" v="1279" actId="20577"/>
        <pc:sldMkLst>
          <pc:docMk/>
          <pc:sldMk cId="2721508595" sldId="266"/>
        </pc:sldMkLst>
        <pc:spChg chg="mod">
          <ac:chgData name="Vuncannon, Hannah Kathryn" userId="S::hkv8512@uncw.edu::41336a2f-c45c-4168-a852-bb83d62c01c9" providerId="AD" clId="Web-{1D7768B3-AE07-7EA8-0B81-3B3950028C00}" dt="2023-12-13T23:34:39.142" v="1279" actId="20577"/>
          <ac:spMkLst>
            <pc:docMk/>
            <pc:sldMk cId="2721508595" sldId="266"/>
            <ac:spMk id="2" creationId="{E5F191A4-7839-4F63-B17C-7C366C59488C}"/>
          </ac:spMkLst>
        </pc:spChg>
        <pc:spChg chg="mod">
          <ac:chgData name="Vuncannon, Hannah Kathryn" userId="S::hkv8512@uncw.edu::41336a2f-c45c-4168-a852-bb83d62c01c9" providerId="AD" clId="Web-{1D7768B3-AE07-7EA8-0B81-3B3950028C00}" dt="2023-12-13T23:34:30.298" v="1278"/>
          <ac:spMkLst>
            <pc:docMk/>
            <pc:sldMk cId="2721508595" sldId="266"/>
            <ac:spMk id="4" creationId="{9B9ED227-95A7-4B08-91FE-5E0EF0D41D20}"/>
          </ac:spMkLst>
        </pc:spChg>
        <pc:spChg chg="mod">
          <ac:chgData name="Vuncannon, Hannah Kathryn" userId="S::hkv8512@uncw.edu::41336a2f-c45c-4168-a852-bb83d62c01c9" providerId="AD" clId="Web-{1D7768B3-AE07-7EA8-0B81-3B3950028C00}" dt="2023-12-13T23:34:30.298" v="1278"/>
          <ac:spMkLst>
            <pc:docMk/>
            <pc:sldMk cId="2721508595" sldId="266"/>
            <ac:spMk id="5" creationId="{9C2ECAAA-1E9C-4845-8EA9-E11A76F08150}"/>
          </ac:spMkLst>
        </pc:spChg>
        <pc:spChg chg="del">
          <ac:chgData name="Vuncannon, Hannah Kathryn" userId="S::hkv8512@uncw.edu::41336a2f-c45c-4168-a852-bb83d62c01c9" providerId="AD" clId="Web-{1D7768B3-AE07-7EA8-0B81-3B3950028C00}" dt="2023-12-13T22:32:59.575" v="536"/>
          <ac:spMkLst>
            <pc:docMk/>
            <pc:sldMk cId="2721508595" sldId="266"/>
            <ac:spMk id="7" creationId="{B42ACFC2-B54A-8244-B5D9-4B1EC2EED59D}"/>
          </ac:spMkLst>
        </pc:spChg>
        <pc:spChg chg="mod">
          <ac:chgData name="Vuncannon, Hannah Kathryn" userId="S::hkv8512@uncw.edu::41336a2f-c45c-4168-a852-bb83d62c01c9" providerId="AD" clId="Web-{1D7768B3-AE07-7EA8-0B81-3B3950028C00}" dt="2023-12-13T23:34:30.298" v="1278"/>
          <ac:spMkLst>
            <pc:docMk/>
            <pc:sldMk cId="2721508595" sldId="266"/>
            <ac:spMk id="8" creationId="{B609FC03-B5BE-D846-993A-8E351C9509F3}"/>
          </ac:spMkLst>
        </pc:spChg>
        <pc:spChg chg="mod">
          <ac:chgData name="Vuncannon, Hannah Kathryn" userId="S::hkv8512@uncw.edu::41336a2f-c45c-4168-a852-bb83d62c01c9" providerId="AD" clId="Web-{1D7768B3-AE07-7EA8-0B81-3B3950028C00}" dt="2023-12-13T23:34:30.298" v="1278"/>
          <ac:spMkLst>
            <pc:docMk/>
            <pc:sldMk cId="2721508595" sldId="266"/>
            <ac:spMk id="9" creationId="{472FA7B1-CD7F-3646-B44C-91A107A0CBEE}"/>
          </ac:spMkLst>
        </pc:spChg>
        <pc:spChg chg="mod">
          <ac:chgData name="Vuncannon, Hannah Kathryn" userId="S::hkv8512@uncw.edu::41336a2f-c45c-4168-a852-bb83d62c01c9" providerId="AD" clId="Web-{1D7768B3-AE07-7EA8-0B81-3B3950028C00}" dt="2023-12-13T23:34:30.298" v="1278"/>
          <ac:spMkLst>
            <pc:docMk/>
            <pc:sldMk cId="2721508595" sldId="266"/>
            <ac:spMk id="10" creationId="{585697B7-EBBB-0E4B-AA02-0D3F94821C6E}"/>
          </ac:spMkLst>
        </pc:spChg>
        <pc:spChg chg="mod">
          <ac:chgData name="Vuncannon, Hannah Kathryn" userId="S::hkv8512@uncw.edu::41336a2f-c45c-4168-a852-bb83d62c01c9" providerId="AD" clId="Web-{1D7768B3-AE07-7EA8-0B81-3B3950028C00}" dt="2023-12-13T23:34:30.298" v="1278"/>
          <ac:spMkLst>
            <pc:docMk/>
            <pc:sldMk cId="2721508595" sldId="266"/>
            <ac:spMk id="11" creationId="{48A12450-9474-8A49-BAEB-20C6F51540D5}"/>
          </ac:spMkLst>
        </pc:spChg>
        <pc:spChg chg="mod">
          <ac:chgData name="Vuncannon, Hannah Kathryn" userId="S::hkv8512@uncw.edu::41336a2f-c45c-4168-a852-bb83d62c01c9" providerId="AD" clId="Web-{1D7768B3-AE07-7EA8-0B81-3B3950028C00}" dt="2023-12-13T23:34:30.298" v="1278"/>
          <ac:spMkLst>
            <pc:docMk/>
            <pc:sldMk cId="2721508595" sldId="266"/>
            <ac:spMk id="13" creationId="{EB1FFBC5-1733-5E4A-BF11-2C157D9917CC}"/>
          </ac:spMkLst>
        </pc:spChg>
      </pc:sldChg>
      <pc:sldChg chg="del">
        <pc:chgData name="Vuncannon, Hannah Kathryn" userId="S::hkv8512@uncw.edu::41336a2f-c45c-4168-a852-bb83d62c01c9" providerId="AD" clId="Web-{1D7768B3-AE07-7EA8-0B81-3B3950028C00}" dt="2023-12-13T22:13:54.259" v="144"/>
        <pc:sldMkLst>
          <pc:docMk/>
          <pc:sldMk cId="445070695" sldId="267"/>
        </pc:sldMkLst>
      </pc:sldChg>
      <pc:sldChg chg="del">
        <pc:chgData name="Vuncannon, Hannah Kathryn" userId="S::hkv8512@uncw.edu::41336a2f-c45c-4168-a852-bb83d62c01c9" providerId="AD" clId="Web-{1D7768B3-AE07-7EA8-0B81-3B3950028C00}" dt="2023-12-13T23:24:22.045" v="1229"/>
        <pc:sldMkLst>
          <pc:docMk/>
          <pc:sldMk cId="888511100" sldId="276"/>
        </pc:sldMkLst>
      </pc:sldChg>
      <pc:sldChg chg="del">
        <pc:chgData name="Vuncannon, Hannah Kathryn" userId="S::hkv8512@uncw.edu::41336a2f-c45c-4168-a852-bb83d62c01c9" providerId="AD" clId="Web-{1D7768B3-AE07-7EA8-0B81-3B3950028C00}" dt="2023-12-13T22:13:27.977" v="139"/>
        <pc:sldMkLst>
          <pc:docMk/>
          <pc:sldMk cId="89276371" sldId="281"/>
        </pc:sldMkLst>
      </pc:sldChg>
      <pc:sldChg chg="new del">
        <pc:chgData name="Vuncannon, Hannah Kathryn" userId="S::hkv8512@uncw.edu::41336a2f-c45c-4168-a852-bb83d62c01c9" providerId="AD" clId="Web-{1D7768B3-AE07-7EA8-0B81-3B3950028C00}" dt="2023-12-13T22:13:46.899" v="141"/>
        <pc:sldMkLst>
          <pc:docMk/>
          <pc:sldMk cId="403278413" sldId="290"/>
        </pc:sldMkLst>
      </pc:sldChg>
      <pc:sldChg chg="modSp add ord replId">
        <pc:chgData name="Vuncannon, Hannah Kathryn" userId="S::hkv8512@uncw.edu::41336a2f-c45c-4168-a852-bb83d62c01c9" providerId="AD" clId="Web-{1D7768B3-AE07-7EA8-0B81-3B3950028C00}" dt="2023-12-13T22:13:59.196" v="145" actId="20577"/>
        <pc:sldMkLst>
          <pc:docMk/>
          <pc:sldMk cId="3227844595" sldId="290"/>
        </pc:sldMkLst>
        <pc:spChg chg="mod">
          <ac:chgData name="Vuncannon, Hannah Kathryn" userId="S::hkv8512@uncw.edu::41336a2f-c45c-4168-a852-bb83d62c01c9" providerId="AD" clId="Web-{1D7768B3-AE07-7EA8-0B81-3B3950028C00}" dt="2023-12-13T22:13:59.196" v="145" actId="20577"/>
          <ac:spMkLst>
            <pc:docMk/>
            <pc:sldMk cId="3227844595" sldId="290"/>
            <ac:spMk id="2" creationId="{8460295B-54B9-4937-90E3-BAB9CE69E30B}"/>
          </ac:spMkLst>
        </pc:spChg>
      </pc:sldChg>
      <pc:sldChg chg="new del">
        <pc:chgData name="Vuncannon, Hannah Kathryn" userId="S::hkv8512@uncw.edu::41336a2f-c45c-4168-a852-bb83d62c01c9" providerId="AD" clId="Web-{1D7768B3-AE07-7EA8-0B81-3B3950028C00}" dt="2023-12-13T22:33:27.279" v="541"/>
        <pc:sldMkLst>
          <pc:docMk/>
          <pc:sldMk cId="1409903821" sldId="291"/>
        </pc:sldMkLst>
      </pc:sldChg>
      <pc:sldChg chg="new del">
        <pc:chgData name="Vuncannon, Hannah Kathryn" userId="S::hkv8512@uncw.edu::41336a2f-c45c-4168-a852-bb83d62c01c9" providerId="AD" clId="Web-{1D7768B3-AE07-7EA8-0B81-3B3950028C00}" dt="2023-12-13T22:34:18.375" v="544"/>
        <pc:sldMkLst>
          <pc:docMk/>
          <pc:sldMk cId="1469890661" sldId="291"/>
        </pc:sldMkLst>
      </pc:sldChg>
      <pc:sldChg chg="delSp new del">
        <pc:chgData name="Vuncannon, Hannah Kathryn" userId="S::hkv8512@uncw.edu::41336a2f-c45c-4168-a852-bb83d62c01c9" providerId="AD" clId="Web-{1D7768B3-AE07-7EA8-0B81-3B3950028C00}" dt="2023-12-13T22:34:42.375" v="548"/>
        <pc:sldMkLst>
          <pc:docMk/>
          <pc:sldMk cId="759371164" sldId="292"/>
        </pc:sldMkLst>
        <pc:spChg chg="del">
          <ac:chgData name="Vuncannon, Hannah Kathryn" userId="S::hkv8512@uncw.edu::41336a2f-c45c-4168-a852-bb83d62c01c9" providerId="AD" clId="Web-{1D7768B3-AE07-7EA8-0B81-3B3950028C00}" dt="2023-12-13T22:34:21.671" v="545"/>
          <ac:spMkLst>
            <pc:docMk/>
            <pc:sldMk cId="759371164" sldId="292"/>
            <ac:spMk id="2" creationId="{CF54098F-58AD-7AA3-3FDC-60EA3B13493C}"/>
          </ac:spMkLst>
        </pc:spChg>
        <pc:spChg chg="del">
          <ac:chgData name="Vuncannon, Hannah Kathryn" userId="S::hkv8512@uncw.edu::41336a2f-c45c-4168-a852-bb83d62c01c9" providerId="AD" clId="Web-{1D7768B3-AE07-7EA8-0B81-3B3950028C00}" dt="2023-12-13T22:34:30.906" v="546"/>
          <ac:spMkLst>
            <pc:docMk/>
            <pc:sldMk cId="759371164" sldId="292"/>
            <ac:spMk id="3" creationId="{D6792BCF-6BC6-5C70-1429-7EEBB124B9CA}"/>
          </ac:spMkLst>
        </pc:spChg>
      </pc:sldChg>
      <pc:sldChg chg="addSp delSp modSp new">
        <pc:chgData name="Vuncannon, Hannah Kathryn" userId="S::hkv8512@uncw.edu::41336a2f-c45c-4168-a852-bb83d62c01c9" providerId="AD" clId="Web-{1D7768B3-AE07-7EA8-0B81-3B3950028C00}" dt="2023-12-13T22:57:55.746" v="1003" actId="20577"/>
        <pc:sldMkLst>
          <pc:docMk/>
          <pc:sldMk cId="2499588349" sldId="293"/>
        </pc:sldMkLst>
        <pc:spChg chg="del">
          <ac:chgData name="Vuncannon, Hannah Kathryn" userId="S::hkv8512@uncw.edu::41336a2f-c45c-4168-a852-bb83d62c01c9" providerId="AD" clId="Web-{1D7768B3-AE07-7EA8-0B81-3B3950028C00}" dt="2023-12-13T22:34:46.250" v="549"/>
          <ac:spMkLst>
            <pc:docMk/>
            <pc:sldMk cId="2499588349" sldId="293"/>
            <ac:spMk id="2" creationId="{0F4772CD-355A-3DFA-31A0-3D549AE5EEE0}"/>
          </ac:spMkLst>
        </pc:spChg>
        <pc:spChg chg="del">
          <ac:chgData name="Vuncannon, Hannah Kathryn" userId="S::hkv8512@uncw.edu::41336a2f-c45c-4168-a852-bb83d62c01c9" providerId="AD" clId="Web-{1D7768B3-AE07-7EA8-0B81-3B3950028C00}" dt="2023-12-13T22:34:48.235" v="550"/>
          <ac:spMkLst>
            <pc:docMk/>
            <pc:sldMk cId="2499588349" sldId="293"/>
            <ac:spMk id="3" creationId="{8B5FEACB-FEEA-BF84-7841-61C276E4979F}"/>
          </ac:spMkLst>
        </pc:spChg>
        <pc:spChg chg="del">
          <ac:chgData name="Vuncannon, Hannah Kathryn" userId="S::hkv8512@uncw.edu::41336a2f-c45c-4168-a852-bb83d62c01c9" providerId="AD" clId="Web-{1D7768B3-AE07-7EA8-0B81-3B3950028C00}" dt="2023-12-13T22:44:03.221" v="771"/>
          <ac:spMkLst>
            <pc:docMk/>
            <pc:sldMk cId="2499588349" sldId="293"/>
            <ac:spMk id="4" creationId="{500D33CE-1F4B-4166-D10B-7FFB21B220E6}"/>
          </ac:spMkLst>
        </pc:spChg>
        <pc:spChg chg="add mod">
          <ac:chgData name="Vuncannon, Hannah Kathryn" userId="S::hkv8512@uncw.edu::41336a2f-c45c-4168-a852-bb83d62c01c9" providerId="AD" clId="Web-{1D7768B3-AE07-7EA8-0B81-3B3950028C00}" dt="2023-12-13T22:43:51.220" v="770" actId="20577"/>
          <ac:spMkLst>
            <pc:docMk/>
            <pc:sldMk cId="2499588349" sldId="293"/>
            <ac:spMk id="7" creationId="{A53FEB57-8385-8F4A-56FD-7AFDE0227F1F}"/>
          </ac:spMkLst>
        </pc:spChg>
        <pc:spChg chg="add mod">
          <ac:chgData name="Vuncannon, Hannah Kathryn" userId="S::hkv8512@uncw.edu::41336a2f-c45c-4168-a852-bb83d62c01c9" providerId="AD" clId="Web-{1D7768B3-AE07-7EA8-0B81-3B3950028C00}" dt="2023-12-13T22:51:36.484" v="934" actId="1076"/>
          <ac:spMkLst>
            <pc:docMk/>
            <pc:sldMk cId="2499588349" sldId="293"/>
            <ac:spMk id="8" creationId="{B4EB62DB-6FF3-9A81-4AC6-F800AA61B89E}"/>
          </ac:spMkLst>
        </pc:spChg>
        <pc:spChg chg="add del mod">
          <ac:chgData name="Vuncannon, Hannah Kathryn" userId="S::hkv8512@uncw.edu::41336a2f-c45c-4168-a852-bb83d62c01c9" providerId="AD" clId="Web-{1D7768B3-AE07-7EA8-0B81-3B3950028C00}" dt="2023-12-13T22:44:48.941" v="779"/>
          <ac:spMkLst>
            <pc:docMk/>
            <pc:sldMk cId="2499588349" sldId="293"/>
            <ac:spMk id="9" creationId="{F4FA35C6-F042-747F-F67A-42FBC036928C}"/>
          </ac:spMkLst>
        </pc:spChg>
        <pc:spChg chg="add del">
          <ac:chgData name="Vuncannon, Hannah Kathryn" userId="S::hkv8512@uncw.edu::41336a2f-c45c-4168-a852-bb83d62c01c9" providerId="AD" clId="Web-{1D7768B3-AE07-7EA8-0B81-3B3950028C00}" dt="2023-12-13T22:43:03.031" v="751"/>
          <ac:spMkLst>
            <pc:docMk/>
            <pc:sldMk cId="2499588349" sldId="293"/>
            <ac:spMk id="10" creationId="{A5FBB857-EA10-9EF1-2E59-FA3B307DF81F}"/>
          </ac:spMkLst>
        </pc:spChg>
        <pc:spChg chg="add del">
          <ac:chgData name="Vuncannon, Hannah Kathryn" userId="S::hkv8512@uncw.edu::41336a2f-c45c-4168-a852-bb83d62c01c9" providerId="AD" clId="Web-{1D7768B3-AE07-7EA8-0B81-3B3950028C00}" dt="2023-12-13T22:42:57.156" v="750"/>
          <ac:spMkLst>
            <pc:docMk/>
            <pc:sldMk cId="2499588349" sldId="293"/>
            <ac:spMk id="11" creationId="{A5FBB857-EA10-9EF1-2E59-FA3B307DF81F}"/>
          </ac:spMkLst>
        </pc:spChg>
        <pc:spChg chg="add mod">
          <ac:chgData name="Vuncannon, Hannah Kathryn" userId="S::hkv8512@uncw.edu::41336a2f-c45c-4168-a852-bb83d62c01c9" providerId="AD" clId="Web-{1D7768B3-AE07-7EA8-0B81-3B3950028C00}" dt="2023-12-13T22:51:36.484" v="933" actId="1076"/>
          <ac:spMkLst>
            <pc:docMk/>
            <pc:sldMk cId="2499588349" sldId="293"/>
            <ac:spMk id="12" creationId="{602ED669-F882-C653-FBE2-5C8847274CB6}"/>
          </ac:spMkLst>
        </pc:spChg>
        <pc:spChg chg="add mod">
          <ac:chgData name="Vuncannon, Hannah Kathryn" userId="S::hkv8512@uncw.edu::41336a2f-c45c-4168-a852-bb83d62c01c9" providerId="AD" clId="Web-{1D7768B3-AE07-7EA8-0B81-3B3950028C00}" dt="2023-12-13T22:52:06.173" v="937" actId="1076"/>
          <ac:spMkLst>
            <pc:docMk/>
            <pc:sldMk cId="2499588349" sldId="293"/>
            <ac:spMk id="13" creationId="{8CD1170C-C691-5BDC-D5E3-A94523A3A5F1}"/>
          </ac:spMkLst>
        </pc:spChg>
        <pc:spChg chg="add mod">
          <ac:chgData name="Vuncannon, Hannah Kathryn" userId="S::hkv8512@uncw.edu::41336a2f-c45c-4168-a852-bb83d62c01c9" providerId="AD" clId="Web-{1D7768B3-AE07-7EA8-0B81-3B3950028C00}" dt="2023-12-13T22:52:15.783" v="938" actId="1076"/>
          <ac:spMkLst>
            <pc:docMk/>
            <pc:sldMk cId="2499588349" sldId="293"/>
            <ac:spMk id="14" creationId="{B22DF5B3-A86A-72ED-56F2-166798C4FCB9}"/>
          </ac:spMkLst>
        </pc:spChg>
        <pc:spChg chg="add mod">
          <ac:chgData name="Vuncannon, Hannah Kathryn" userId="S::hkv8512@uncw.edu::41336a2f-c45c-4168-a852-bb83d62c01c9" providerId="AD" clId="Web-{1D7768B3-AE07-7EA8-0B81-3B3950028C00}" dt="2023-12-13T22:51:36.484" v="932" actId="1076"/>
          <ac:spMkLst>
            <pc:docMk/>
            <pc:sldMk cId="2499588349" sldId="293"/>
            <ac:spMk id="15" creationId="{F687C834-122E-F812-A2AA-F9D092AA9997}"/>
          </ac:spMkLst>
        </pc:spChg>
        <pc:spChg chg="add mod">
          <ac:chgData name="Vuncannon, Hannah Kathryn" userId="S::hkv8512@uncw.edu::41336a2f-c45c-4168-a852-bb83d62c01c9" providerId="AD" clId="Web-{1D7768B3-AE07-7EA8-0B81-3B3950028C00}" dt="2023-12-13T22:52:18.267" v="939" actId="1076"/>
          <ac:spMkLst>
            <pc:docMk/>
            <pc:sldMk cId="2499588349" sldId="293"/>
            <ac:spMk id="16" creationId="{4EBD5C28-1068-6C64-D6FD-39F149954AA1}"/>
          </ac:spMkLst>
        </pc:spChg>
        <pc:spChg chg="add mod">
          <ac:chgData name="Vuncannon, Hannah Kathryn" userId="S::hkv8512@uncw.edu::41336a2f-c45c-4168-a852-bb83d62c01c9" providerId="AD" clId="Web-{1D7768B3-AE07-7EA8-0B81-3B3950028C00}" dt="2023-12-13T22:52:21.470" v="940" actId="1076"/>
          <ac:spMkLst>
            <pc:docMk/>
            <pc:sldMk cId="2499588349" sldId="293"/>
            <ac:spMk id="17" creationId="{C5D5D0EE-C754-19BA-0366-3663F713312F}"/>
          </ac:spMkLst>
        </pc:spChg>
        <pc:spChg chg="add mod">
          <ac:chgData name="Vuncannon, Hannah Kathryn" userId="S::hkv8512@uncw.edu::41336a2f-c45c-4168-a852-bb83d62c01c9" providerId="AD" clId="Web-{1D7768B3-AE07-7EA8-0B81-3B3950028C00}" dt="2023-12-13T22:52:30.408" v="948" actId="20577"/>
          <ac:spMkLst>
            <pc:docMk/>
            <pc:sldMk cId="2499588349" sldId="293"/>
            <ac:spMk id="18" creationId="{A586791B-9241-6C46-B2B0-50841336DD07}"/>
          </ac:spMkLst>
        </pc:spChg>
        <pc:spChg chg="add mod">
          <ac:chgData name="Vuncannon, Hannah Kathryn" userId="S::hkv8512@uncw.edu::41336a2f-c45c-4168-a852-bb83d62c01c9" providerId="AD" clId="Web-{1D7768B3-AE07-7EA8-0B81-3B3950028C00}" dt="2023-12-13T22:53:02.253" v="966" actId="20577"/>
          <ac:spMkLst>
            <pc:docMk/>
            <pc:sldMk cId="2499588349" sldId="293"/>
            <ac:spMk id="19" creationId="{22C8710D-906B-AD5C-9989-AE2BA325A215}"/>
          </ac:spMkLst>
        </pc:spChg>
        <pc:spChg chg="add mod">
          <ac:chgData name="Vuncannon, Hannah Kathryn" userId="S::hkv8512@uncw.edu::41336a2f-c45c-4168-a852-bb83d62c01c9" providerId="AD" clId="Web-{1D7768B3-AE07-7EA8-0B81-3B3950028C00}" dt="2023-12-13T22:57:34.605" v="999"/>
          <ac:spMkLst>
            <pc:docMk/>
            <pc:sldMk cId="2499588349" sldId="293"/>
            <ac:spMk id="25" creationId="{293CF26E-1F3B-8F65-ADAF-E3C533ADC635}"/>
          </ac:spMkLst>
        </pc:spChg>
        <pc:spChg chg="add mod">
          <ac:chgData name="Vuncannon, Hannah Kathryn" userId="S::hkv8512@uncw.edu::41336a2f-c45c-4168-a852-bb83d62c01c9" providerId="AD" clId="Web-{1D7768B3-AE07-7EA8-0B81-3B3950028C00}" dt="2023-12-13T22:57:55.746" v="1003" actId="20577"/>
          <ac:spMkLst>
            <pc:docMk/>
            <pc:sldMk cId="2499588349" sldId="293"/>
            <ac:spMk id="26" creationId="{31F80DB0-79BA-80C5-0D22-3F2C62035B86}"/>
          </ac:spMkLst>
        </pc:spChg>
        <pc:cxnChg chg="add mod">
          <ac:chgData name="Vuncannon, Hannah Kathryn" userId="S::hkv8512@uncw.edu::41336a2f-c45c-4168-a852-bb83d62c01c9" providerId="AD" clId="Web-{1D7768B3-AE07-7EA8-0B81-3B3950028C00}" dt="2023-12-13T22:53:59.739" v="973" actId="1076"/>
          <ac:cxnSpMkLst>
            <pc:docMk/>
            <pc:sldMk cId="2499588349" sldId="293"/>
            <ac:cxnSpMk id="20" creationId="{A2C29DF6-8DC4-EE56-B752-4FA5D94FDBCE}"/>
          </ac:cxnSpMkLst>
        </pc:cxnChg>
        <pc:cxnChg chg="add mod">
          <ac:chgData name="Vuncannon, Hannah Kathryn" userId="S::hkv8512@uncw.edu::41336a2f-c45c-4168-a852-bb83d62c01c9" providerId="AD" clId="Web-{1D7768B3-AE07-7EA8-0B81-3B3950028C00}" dt="2023-12-13T22:55:05.194" v="978" actId="14100"/>
          <ac:cxnSpMkLst>
            <pc:docMk/>
            <pc:sldMk cId="2499588349" sldId="293"/>
            <ac:cxnSpMk id="21" creationId="{88E8F28A-F002-82F9-B274-22AD3F8EF082}"/>
          </ac:cxnSpMkLst>
        </pc:cxnChg>
        <pc:cxnChg chg="add mod">
          <ac:chgData name="Vuncannon, Hannah Kathryn" userId="S::hkv8512@uncw.edu::41336a2f-c45c-4168-a852-bb83d62c01c9" providerId="AD" clId="Web-{1D7768B3-AE07-7EA8-0B81-3B3950028C00}" dt="2023-12-13T22:55:39.133" v="980" actId="1076"/>
          <ac:cxnSpMkLst>
            <pc:docMk/>
            <pc:sldMk cId="2499588349" sldId="293"/>
            <ac:cxnSpMk id="22" creationId="{3024C70F-7C9A-9A63-1BBE-F1AD5EA8E9D7}"/>
          </ac:cxnSpMkLst>
        </pc:cxnChg>
        <pc:cxnChg chg="add mod">
          <ac:chgData name="Vuncannon, Hannah Kathryn" userId="S::hkv8512@uncw.edu::41336a2f-c45c-4168-a852-bb83d62c01c9" providerId="AD" clId="Web-{1D7768B3-AE07-7EA8-0B81-3B3950028C00}" dt="2023-12-13T22:55:46.367" v="982" actId="1076"/>
          <ac:cxnSpMkLst>
            <pc:docMk/>
            <pc:sldMk cId="2499588349" sldId="293"/>
            <ac:cxnSpMk id="23" creationId="{A910FF79-11B5-6D3B-9E9A-C5FCFB9C2C1F}"/>
          </ac:cxnSpMkLst>
        </pc:cxnChg>
        <pc:cxnChg chg="add mod">
          <ac:chgData name="Vuncannon, Hannah Kathryn" userId="S::hkv8512@uncw.edu::41336a2f-c45c-4168-a852-bb83d62c01c9" providerId="AD" clId="Web-{1D7768B3-AE07-7EA8-0B81-3B3950028C00}" dt="2023-12-13T22:55:59.118" v="985" actId="14100"/>
          <ac:cxnSpMkLst>
            <pc:docMk/>
            <pc:sldMk cId="2499588349" sldId="293"/>
            <ac:cxnSpMk id="24" creationId="{05DF4DA7-2840-B0EF-CE08-ECB791F46AC2}"/>
          </ac:cxnSpMkLst>
        </pc:cxnChg>
      </pc:sldChg>
      <pc:sldChg chg="modSp add ord replId">
        <pc:chgData name="Vuncannon, Hannah Kathryn" userId="S::hkv8512@uncw.edu::41336a2f-c45c-4168-a852-bb83d62c01c9" providerId="AD" clId="Web-{1D7768B3-AE07-7EA8-0B81-3B3950028C00}" dt="2023-12-13T23:34:44.596" v="1280" actId="20577"/>
        <pc:sldMkLst>
          <pc:docMk/>
          <pc:sldMk cId="3342203268" sldId="294"/>
        </pc:sldMkLst>
        <pc:spChg chg="mod">
          <ac:chgData name="Vuncannon, Hannah Kathryn" userId="S::hkv8512@uncw.edu::41336a2f-c45c-4168-a852-bb83d62c01c9" providerId="AD" clId="Web-{1D7768B3-AE07-7EA8-0B81-3B3950028C00}" dt="2023-12-13T23:34:44.596" v="1280" actId="20577"/>
          <ac:spMkLst>
            <pc:docMk/>
            <pc:sldMk cId="3342203268" sldId="294"/>
            <ac:spMk id="2" creationId="{E5F191A4-7839-4F63-B17C-7C366C59488C}"/>
          </ac:spMkLst>
        </pc:spChg>
        <pc:spChg chg="mod">
          <ac:chgData name="Vuncannon, Hannah Kathryn" userId="S::hkv8512@uncw.edu::41336a2f-c45c-4168-a852-bb83d62c01c9" providerId="AD" clId="Web-{1D7768B3-AE07-7EA8-0B81-3B3950028C00}" dt="2023-12-13T23:15:28.232" v="1161" actId="20577"/>
          <ac:spMkLst>
            <pc:docMk/>
            <pc:sldMk cId="3342203268" sldId="294"/>
            <ac:spMk id="4" creationId="{9B9ED227-95A7-4B08-91FE-5E0EF0D41D20}"/>
          </ac:spMkLst>
        </pc:spChg>
        <pc:spChg chg="mod">
          <ac:chgData name="Vuncannon, Hannah Kathryn" userId="S::hkv8512@uncw.edu::41336a2f-c45c-4168-a852-bb83d62c01c9" providerId="AD" clId="Web-{1D7768B3-AE07-7EA8-0B81-3B3950028C00}" dt="2023-12-13T23:24:05.310" v="1226" actId="20577"/>
          <ac:spMkLst>
            <pc:docMk/>
            <pc:sldMk cId="3342203268" sldId="294"/>
            <ac:spMk id="5" creationId="{9C2ECAAA-1E9C-4845-8EA9-E11A76F08150}"/>
          </ac:spMkLst>
        </pc:spChg>
        <pc:spChg chg="mod">
          <ac:chgData name="Vuncannon, Hannah Kathryn" userId="S::hkv8512@uncw.edu::41336a2f-c45c-4168-a852-bb83d62c01c9" providerId="AD" clId="Web-{1D7768B3-AE07-7EA8-0B81-3B3950028C00}" dt="2023-12-13T23:08:57.454" v="1026" actId="20577"/>
          <ac:spMkLst>
            <pc:docMk/>
            <pc:sldMk cId="3342203268" sldId="294"/>
            <ac:spMk id="9" creationId="{472FA7B1-CD7F-3646-B44C-91A107A0CBEE}"/>
          </ac:spMkLst>
        </pc:spChg>
        <pc:spChg chg="mod">
          <ac:chgData name="Vuncannon, Hannah Kathryn" userId="S::hkv8512@uncw.edu::41336a2f-c45c-4168-a852-bb83d62c01c9" providerId="AD" clId="Web-{1D7768B3-AE07-7EA8-0B81-3B3950028C00}" dt="2023-12-13T23:09:02.142" v="1027" actId="20577"/>
          <ac:spMkLst>
            <pc:docMk/>
            <pc:sldMk cId="3342203268" sldId="294"/>
            <ac:spMk id="10" creationId="{585697B7-EBBB-0E4B-AA02-0D3F94821C6E}"/>
          </ac:spMkLst>
        </pc:spChg>
        <pc:spChg chg="mod">
          <ac:chgData name="Vuncannon, Hannah Kathryn" userId="S::hkv8512@uncw.edu::41336a2f-c45c-4168-a852-bb83d62c01c9" providerId="AD" clId="Web-{1D7768B3-AE07-7EA8-0B81-3B3950028C00}" dt="2023-12-13T23:24:14.983" v="1228" actId="20577"/>
          <ac:spMkLst>
            <pc:docMk/>
            <pc:sldMk cId="3342203268" sldId="294"/>
            <ac:spMk id="11" creationId="{48A12450-9474-8A49-BAEB-20C6F51540D5}"/>
          </ac:spMkLst>
        </pc:spChg>
        <pc:spChg chg="mod">
          <ac:chgData name="Vuncannon, Hannah Kathryn" userId="S::hkv8512@uncw.edu::41336a2f-c45c-4168-a852-bb83d62c01c9" providerId="AD" clId="Web-{1D7768B3-AE07-7EA8-0B81-3B3950028C00}" dt="2023-12-13T23:09:19.392" v="1035" actId="20577"/>
          <ac:spMkLst>
            <pc:docMk/>
            <pc:sldMk cId="3342203268" sldId="294"/>
            <ac:spMk id="13" creationId="{EB1FFBC5-1733-5E4A-BF11-2C157D9917CC}"/>
          </ac:spMkLst>
        </pc:spChg>
      </pc:sldChg>
    </pc:docChg>
  </pc:docChgLst>
  <pc:docChgLst>
    <pc:chgData name="Kellermann, Luis Enrique" userId="S::lek5082@uncw.edu::ad33c595-6411-44b8-bbd6-b5f92a9257e5" providerId="AD" clId="Web-{386C28E3-EBEC-7321-EC79-6AE95EDAA2A1}"/>
    <pc:docChg chg="modSld">
      <pc:chgData name="Kellermann, Luis Enrique" userId="S::lek5082@uncw.edu::ad33c595-6411-44b8-bbd6-b5f92a9257e5" providerId="AD" clId="Web-{386C28E3-EBEC-7321-EC79-6AE95EDAA2A1}" dt="2023-12-14T04:03:37.835" v="2143" actId="20577"/>
      <pc:docMkLst>
        <pc:docMk/>
      </pc:docMkLst>
      <pc:sldChg chg="modSp">
        <pc:chgData name="Kellermann, Luis Enrique" userId="S::lek5082@uncw.edu::ad33c595-6411-44b8-bbd6-b5f92a9257e5" providerId="AD" clId="Web-{386C28E3-EBEC-7321-EC79-6AE95EDAA2A1}" dt="2023-12-14T03:05:24.831" v="12" actId="1076"/>
        <pc:sldMkLst>
          <pc:docMk/>
          <pc:sldMk cId="2259308896" sldId="256"/>
        </pc:sldMkLst>
        <pc:spChg chg="mod">
          <ac:chgData name="Kellermann, Luis Enrique" userId="S::lek5082@uncw.edu::ad33c595-6411-44b8-bbd6-b5f92a9257e5" providerId="AD" clId="Web-{386C28E3-EBEC-7321-EC79-6AE95EDAA2A1}" dt="2023-12-14T03:05:24.831" v="12" actId="1076"/>
          <ac:spMkLst>
            <pc:docMk/>
            <pc:sldMk cId="2259308896" sldId="256"/>
            <ac:spMk id="2" creationId="{51DF3D98-3C30-4CFC-8643-C81E829C8C25}"/>
          </ac:spMkLst>
        </pc:spChg>
        <pc:spChg chg="mod">
          <ac:chgData name="Kellermann, Luis Enrique" userId="S::lek5082@uncw.edu::ad33c595-6411-44b8-bbd6-b5f92a9257e5" providerId="AD" clId="Web-{386C28E3-EBEC-7321-EC79-6AE95EDAA2A1}" dt="2023-12-14T03:04:28.938" v="4" actId="1076"/>
          <ac:spMkLst>
            <pc:docMk/>
            <pc:sldMk cId="2259308896" sldId="256"/>
            <ac:spMk id="3" creationId="{A068D447-28D3-4F5F-B2DC-FD67E9015868}"/>
          </ac:spMkLst>
        </pc:spChg>
        <pc:spChg chg="mod">
          <ac:chgData name="Kellermann, Luis Enrique" userId="S::lek5082@uncw.edu::ad33c595-6411-44b8-bbd6-b5f92a9257e5" providerId="AD" clId="Web-{386C28E3-EBEC-7321-EC79-6AE95EDAA2A1}" dt="2023-12-14T03:05:01.971" v="9" actId="1076"/>
          <ac:spMkLst>
            <pc:docMk/>
            <pc:sldMk cId="2259308896" sldId="256"/>
            <ac:spMk id="4" creationId="{E310A354-DF51-E04D-F655-32F2D0C56EB9}"/>
          </ac:spMkLst>
        </pc:spChg>
        <pc:spChg chg="mod">
          <ac:chgData name="Kellermann, Luis Enrique" userId="S::lek5082@uncw.edu::ad33c595-6411-44b8-bbd6-b5f92a9257e5" providerId="AD" clId="Web-{386C28E3-EBEC-7321-EC79-6AE95EDAA2A1}" dt="2023-12-14T03:04:42.298" v="6" actId="1076"/>
          <ac:spMkLst>
            <pc:docMk/>
            <pc:sldMk cId="2259308896" sldId="256"/>
            <ac:spMk id="5" creationId="{1AA92FA4-7BE3-552C-A2B6-62E0F642184A}"/>
          </ac:spMkLst>
        </pc:spChg>
      </pc:sldChg>
      <pc:sldChg chg="modSp">
        <pc:chgData name="Kellermann, Luis Enrique" userId="S::lek5082@uncw.edu::ad33c595-6411-44b8-bbd6-b5f92a9257e5" providerId="AD" clId="Web-{386C28E3-EBEC-7321-EC79-6AE95EDAA2A1}" dt="2023-12-14T04:03:37.835" v="2143" actId="20577"/>
        <pc:sldMkLst>
          <pc:docMk/>
          <pc:sldMk cId="1639799154" sldId="258"/>
        </pc:sldMkLst>
        <pc:spChg chg="mod">
          <ac:chgData name="Kellermann, Luis Enrique" userId="S::lek5082@uncw.edu::ad33c595-6411-44b8-bbd6-b5f92a9257e5" providerId="AD" clId="Web-{386C28E3-EBEC-7321-EC79-6AE95EDAA2A1}" dt="2023-12-14T04:03:37.835" v="2143" actId="20577"/>
          <ac:spMkLst>
            <pc:docMk/>
            <pc:sldMk cId="1639799154" sldId="258"/>
            <ac:spMk id="3" creationId="{95B371F2-DBA5-415A-82C8-651F587B857A}"/>
          </ac:spMkLst>
        </pc:spChg>
      </pc:sldChg>
      <pc:sldChg chg="modSp">
        <pc:chgData name="Kellermann, Luis Enrique" userId="S::lek5082@uncw.edu::ad33c595-6411-44b8-bbd6-b5f92a9257e5" providerId="AD" clId="Web-{386C28E3-EBEC-7321-EC79-6AE95EDAA2A1}" dt="2023-12-14T04:00:44.814" v="2139" actId="1076"/>
        <pc:sldMkLst>
          <pc:docMk/>
          <pc:sldMk cId="2721508595" sldId="266"/>
        </pc:sldMkLst>
        <pc:spChg chg="mod">
          <ac:chgData name="Kellermann, Luis Enrique" userId="S::lek5082@uncw.edu::ad33c595-6411-44b8-bbd6-b5f92a9257e5" providerId="AD" clId="Web-{386C28E3-EBEC-7321-EC79-6AE95EDAA2A1}" dt="2023-12-14T04:00:44.814" v="2139" actId="1076"/>
          <ac:spMkLst>
            <pc:docMk/>
            <pc:sldMk cId="2721508595" sldId="266"/>
            <ac:spMk id="2" creationId="{E5F191A4-7839-4F63-B17C-7C366C59488C}"/>
          </ac:spMkLst>
        </pc:spChg>
        <pc:spChg chg="mod">
          <ac:chgData name="Kellermann, Luis Enrique" userId="S::lek5082@uncw.edu::ad33c595-6411-44b8-bbd6-b5f92a9257e5" providerId="AD" clId="Web-{386C28E3-EBEC-7321-EC79-6AE95EDAA2A1}" dt="2023-12-14T03:37:20.632" v="1013" actId="1076"/>
          <ac:spMkLst>
            <pc:docMk/>
            <pc:sldMk cId="2721508595" sldId="266"/>
            <ac:spMk id="4" creationId="{9B9ED227-95A7-4B08-91FE-5E0EF0D41D20}"/>
          </ac:spMkLst>
        </pc:spChg>
        <pc:spChg chg="mod">
          <ac:chgData name="Kellermann, Luis Enrique" userId="S::lek5082@uncw.edu::ad33c595-6411-44b8-bbd6-b5f92a9257e5" providerId="AD" clId="Web-{386C28E3-EBEC-7321-EC79-6AE95EDAA2A1}" dt="2023-12-14T03:57:10.337" v="2138" actId="14100"/>
          <ac:spMkLst>
            <pc:docMk/>
            <pc:sldMk cId="2721508595" sldId="266"/>
            <ac:spMk id="5" creationId="{9C2ECAAA-1E9C-4845-8EA9-E11A76F08150}"/>
          </ac:spMkLst>
        </pc:spChg>
        <pc:spChg chg="mod">
          <ac:chgData name="Kellermann, Luis Enrique" userId="S::lek5082@uncw.edu::ad33c595-6411-44b8-bbd6-b5f92a9257e5" providerId="AD" clId="Web-{386C28E3-EBEC-7321-EC79-6AE95EDAA2A1}" dt="2023-12-14T03:37:27.257" v="1014" actId="1076"/>
          <ac:spMkLst>
            <pc:docMk/>
            <pc:sldMk cId="2721508595" sldId="266"/>
            <ac:spMk id="9" creationId="{472FA7B1-CD7F-3646-B44C-91A107A0CBEE}"/>
          </ac:spMkLst>
        </pc:spChg>
        <pc:spChg chg="mod">
          <ac:chgData name="Kellermann, Luis Enrique" userId="S::lek5082@uncw.edu::ad33c595-6411-44b8-bbd6-b5f92a9257e5" providerId="AD" clId="Web-{386C28E3-EBEC-7321-EC79-6AE95EDAA2A1}" dt="2023-12-14T03:50:39.116" v="1490" actId="1076"/>
          <ac:spMkLst>
            <pc:docMk/>
            <pc:sldMk cId="2721508595" sldId="266"/>
            <ac:spMk id="10" creationId="{585697B7-EBBB-0E4B-AA02-0D3F94821C6E}"/>
          </ac:spMkLst>
        </pc:spChg>
        <pc:spChg chg="mod">
          <ac:chgData name="Kellermann, Luis Enrique" userId="S::lek5082@uncw.edu::ad33c595-6411-44b8-bbd6-b5f92a9257e5" providerId="AD" clId="Web-{386C28E3-EBEC-7321-EC79-6AE95EDAA2A1}" dt="2023-12-14T03:57:05.790" v="2137" actId="20577"/>
          <ac:spMkLst>
            <pc:docMk/>
            <pc:sldMk cId="2721508595" sldId="266"/>
            <ac:spMk id="11" creationId="{48A12450-9474-8A49-BAEB-20C6F51540D5}"/>
          </ac:spMkLst>
        </pc:spChg>
        <pc:spChg chg="mod">
          <ac:chgData name="Kellermann, Luis Enrique" userId="S::lek5082@uncw.edu::ad33c595-6411-44b8-bbd6-b5f92a9257e5" providerId="AD" clId="Web-{386C28E3-EBEC-7321-EC79-6AE95EDAA2A1}" dt="2023-12-14T03:37:34.335" v="1016" actId="1076"/>
          <ac:spMkLst>
            <pc:docMk/>
            <pc:sldMk cId="2721508595" sldId="266"/>
            <ac:spMk id="13" creationId="{EB1FFBC5-1733-5E4A-BF11-2C157D9917CC}"/>
          </ac:spMkLst>
        </pc:spChg>
      </pc:sldChg>
      <pc:sldChg chg="modSp">
        <pc:chgData name="Kellermann, Luis Enrique" userId="S::lek5082@uncw.edu::ad33c595-6411-44b8-bbd6-b5f92a9257e5" providerId="AD" clId="Web-{386C28E3-EBEC-7321-EC79-6AE95EDAA2A1}" dt="2023-12-14T03:46:45.030" v="1284" actId="20577"/>
        <pc:sldMkLst>
          <pc:docMk/>
          <pc:sldMk cId="1526060397" sldId="280"/>
        </pc:sldMkLst>
        <pc:spChg chg="mod">
          <ac:chgData name="Kellermann, Luis Enrique" userId="S::lek5082@uncw.edu::ad33c595-6411-44b8-bbd6-b5f92a9257e5" providerId="AD" clId="Web-{386C28E3-EBEC-7321-EC79-6AE95EDAA2A1}" dt="2023-12-14T03:46:45.030" v="1284" actId="20577"/>
          <ac:spMkLst>
            <pc:docMk/>
            <pc:sldMk cId="1526060397" sldId="280"/>
            <ac:spMk id="3" creationId="{325475F2-F4BE-FBCC-CBF9-E2BAEEEFE33E}"/>
          </ac:spMkLst>
        </pc:spChg>
      </pc:sldChg>
    </pc:docChg>
  </pc:docChgLst>
  <pc:docChgLst>
    <pc:chgData name="Kellermann, Luis Enrique" userId="S::lek5082@uncw.edu::ad33c595-6411-44b8-bbd6-b5f92a9257e5" providerId="AD" clId="Web-{189B28E5-37C2-F017-9ACD-855600177747}"/>
    <pc:docChg chg="modSld">
      <pc:chgData name="Kellermann, Luis Enrique" userId="S::lek5082@uncw.edu::ad33c595-6411-44b8-bbd6-b5f92a9257e5" providerId="AD" clId="Web-{189B28E5-37C2-F017-9ACD-855600177747}" dt="2023-12-14T02:54:51.088" v="27" actId="1076"/>
      <pc:docMkLst>
        <pc:docMk/>
      </pc:docMkLst>
      <pc:sldChg chg="modSp">
        <pc:chgData name="Kellermann, Luis Enrique" userId="S::lek5082@uncw.edu::ad33c595-6411-44b8-bbd6-b5f92a9257e5" providerId="AD" clId="Web-{189B28E5-37C2-F017-9ACD-855600177747}" dt="2023-12-14T02:54:51.088" v="27" actId="1076"/>
        <pc:sldMkLst>
          <pc:docMk/>
          <pc:sldMk cId="2259308896" sldId="256"/>
        </pc:sldMkLst>
        <pc:spChg chg="mod">
          <ac:chgData name="Kellermann, Luis Enrique" userId="S::lek5082@uncw.edu::ad33c595-6411-44b8-bbd6-b5f92a9257e5" providerId="AD" clId="Web-{189B28E5-37C2-F017-9ACD-855600177747}" dt="2023-12-14T02:54:22.181" v="23" actId="20577"/>
          <ac:spMkLst>
            <pc:docMk/>
            <pc:sldMk cId="2259308896" sldId="256"/>
            <ac:spMk id="2" creationId="{51DF3D98-3C30-4CFC-8643-C81E829C8C25}"/>
          </ac:spMkLst>
        </pc:spChg>
        <pc:spChg chg="mod">
          <ac:chgData name="Kellermann, Luis Enrique" userId="S::lek5082@uncw.edu::ad33c595-6411-44b8-bbd6-b5f92a9257e5" providerId="AD" clId="Web-{189B28E5-37C2-F017-9ACD-855600177747}" dt="2023-12-14T02:48:30.314" v="12" actId="1076"/>
          <ac:spMkLst>
            <pc:docMk/>
            <pc:sldMk cId="2259308896" sldId="256"/>
            <ac:spMk id="3" creationId="{A068D447-28D3-4F5F-B2DC-FD67E9015868}"/>
          </ac:spMkLst>
        </pc:spChg>
        <pc:spChg chg="mod">
          <ac:chgData name="Kellermann, Luis Enrique" userId="S::lek5082@uncw.edu::ad33c595-6411-44b8-bbd6-b5f92a9257e5" providerId="AD" clId="Web-{189B28E5-37C2-F017-9ACD-855600177747}" dt="2023-12-14T02:48:43.486" v="19" actId="1076"/>
          <ac:spMkLst>
            <pc:docMk/>
            <pc:sldMk cId="2259308896" sldId="256"/>
            <ac:spMk id="5" creationId="{1AA92FA4-7BE3-552C-A2B6-62E0F642184A}"/>
          </ac:spMkLst>
        </pc:spChg>
        <pc:spChg chg="mod">
          <ac:chgData name="Kellermann, Luis Enrique" userId="S::lek5082@uncw.edu::ad33c595-6411-44b8-bbd6-b5f92a9257e5" providerId="AD" clId="Web-{189B28E5-37C2-F017-9ACD-855600177747}" dt="2023-12-14T02:54:51.088" v="27" actId="1076"/>
          <ac:spMkLst>
            <pc:docMk/>
            <pc:sldMk cId="2259308896" sldId="256"/>
            <ac:spMk id="6" creationId="{E71016DD-F23B-ED1A-2FA3-D6619DF4A84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12/14/2023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AE46C21D-EBB5-4F3D-B06D-166777189317}"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45B08281-154C-4FEF-A6DF-18BA3AC0F374}"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12/14/2023</a:t>
            </a:fld>
            <a:endParaRPr lang="en-US"/>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916AFA50-87A4-4E99-B112-8C6B1DFB84B2}"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6B3905CA-BF0F-4A1B-AA0D-85E42F5D5A85}" type="datetime1">
              <a:rPr lang="en-US" smtClean="0"/>
              <a:t>12/14/2023</a:t>
            </a:fld>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12/14/2023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12/14/2023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12/14/2023</a:t>
            </a:fld>
            <a:endParaRPr lang="en-US"/>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12/14/2023</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hyperlink" Target="http://dejmqpldt2341.cloudfront.net"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58422" y="611338"/>
            <a:ext cx="7096933" cy="1625601"/>
          </a:xfrm>
        </p:spPr>
        <p:txBody>
          <a:bodyPr/>
          <a:lstStyle/>
          <a:p>
            <a:r>
              <a:rPr lang="en-US" sz="7200"/>
              <a:t>PADAS</a:t>
            </a:r>
            <a:endParaRPr lang="en-US"/>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158422" y="4125157"/>
            <a:ext cx="9500507" cy="859591"/>
          </a:xfrm>
        </p:spPr>
        <p:txBody>
          <a:bodyPr vert="horz" lIns="91440" tIns="45720" rIns="91440" bIns="45720" rtlCol="0" anchor="t">
            <a:noAutofit/>
          </a:bodyPr>
          <a:lstStyle/>
          <a:p>
            <a:r>
              <a:rPr lang="en-US" b="1" i="1"/>
              <a:t>Project Manager, Lead Developer</a:t>
            </a:r>
            <a:r>
              <a:rPr lang="en-US" b="1"/>
              <a:t>: </a:t>
            </a:r>
            <a:r>
              <a:rPr lang="en-US">
                <a:ea typeface="+mn-lt"/>
                <a:cs typeface="+mn-lt"/>
              </a:rPr>
              <a:t>Luis Kellermann</a:t>
            </a:r>
            <a:endParaRPr lang="en-US"/>
          </a:p>
        </p:txBody>
      </p:sp>
      <p:sp>
        <p:nvSpPr>
          <p:cNvPr id="6" name="Subtitle 2">
            <a:extLst>
              <a:ext uri="{FF2B5EF4-FFF2-40B4-BE49-F238E27FC236}">
                <a16:creationId xmlns:a16="http://schemas.microsoft.com/office/drawing/2014/main" id="{E71016DD-F23B-ED1A-2FA3-D6619DF4A84A}"/>
              </a:ext>
            </a:extLst>
          </p:cNvPr>
          <p:cNvSpPr txBox="1">
            <a:spLocks/>
          </p:cNvSpPr>
          <p:nvPr/>
        </p:nvSpPr>
        <p:spPr>
          <a:xfrm>
            <a:off x="1154339" y="3287260"/>
            <a:ext cx="6116865" cy="468009"/>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b="1">
                <a:ea typeface="+mn-lt"/>
                <a:cs typeface="+mn-lt"/>
              </a:rPr>
              <a:t>CSC 450 - Software Engineering, Fall 2023</a:t>
            </a:r>
            <a:endParaRPr lang="en-US" sz="2400" b="1"/>
          </a:p>
        </p:txBody>
      </p:sp>
      <p:sp>
        <p:nvSpPr>
          <p:cNvPr id="5" name="Subtitle 2">
            <a:extLst>
              <a:ext uri="{FF2B5EF4-FFF2-40B4-BE49-F238E27FC236}">
                <a16:creationId xmlns:a16="http://schemas.microsoft.com/office/drawing/2014/main" id="{1AA92FA4-7BE3-552C-A2B6-62E0F642184A}"/>
              </a:ext>
            </a:extLst>
          </p:cNvPr>
          <p:cNvSpPr txBox="1">
            <a:spLocks/>
          </p:cNvSpPr>
          <p:nvPr/>
        </p:nvSpPr>
        <p:spPr>
          <a:xfrm>
            <a:off x="2527905" y="4717521"/>
            <a:ext cx="8378674" cy="85959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b="1" i="1"/>
              <a:t>Developers:</a:t>
            </a:r>
            <a:r>
              <a:rPr lang="en-US" sz="2800"/>
              <a:t> </a:t>
            </a:r>
            <a:r>
              <a:rPr lang="en-US" sz="2800">
                <a:ea typeface="+mn-lt"/>
                <a:cs typeface="+mn-lt"/>
              </a:rPr>
              <a:t>Eric Foreman, Rachel Keiter,  Michael Totaro, Hannah Vuncannon</a:t>
            </a:r>
            <a:br>
              <a:rPr lang="en-US" sz="2800"/>
            </a:br>
            <a:endParaRPr lang="en-US" sz="2800"/>
          </a:p>
        </p:txBody>
      </p:sp>
      <p:sp>
        <p:nvSpPr>
          <p:cNvPr id="4" name="Subtitle 2">
            <a:extLst>
              <a:ext uri="{FF2B5EF4-FFF2-40B4-BE49-F238E27FC236}">
                <a16:creationId xmlns:a16="http://schemas.microsoft.com/office/drawing/2014/main" id="{E310A354-DF51-E04D-F655-32F2D0C56EB9}"/>
              </a:ext>
            </a:extLst>
          </p:cNvPr>
          <p:cNvSpPr txBox="1">
            <a:spLocks/>
          </p:cNvSpPr>
          <p:nvPr/>
        </p:nvSpPr>
        <p:spPr>
          <a:xfrm>
            <a:off x="1154339" y="2244045"/>
            <a:ext cx="6760936" cy="74015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a:solidFill>
                  <a:srgbClr val="000000"/>
                </a:solidFill>
                <a:ea typeface="+mn-lt"/>
                <a:cs typeface="+mn-lt"/>
              </a:rPr>
              <a:t>Innovating Clinical Assessment Management: Simplifying Creation and Dissemination of Psychological Assessments</a:t>
            </a:r>
            <a:endParaRPr lang="en-US" sz="2000">
              <a:solidFill>
                <a:srgbClr val="000000"/>
              </a:solidFill>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35744" y="2964400"/>
            <a:ext cx="6245912" cy="927100"/>
          </a:xfrm>
        </p:spPr>
        <p:txBody>
          <a:bodyPr/>
          <a:lstStyle/>
          <a:p>
            <a:r>
              <a:rPr lang="en-US"/>
              <a:t>Questions?</a:t>
            </a:r>
          </a:p>
        </p:txBody>
      </p:sp>
    </p:spTree>
    <p:extLst>
      <p:ext uri="{BB962C8B-B14F-4D97-AF65-F5344CB8AC3E}">
        <p14:creationId xmlns:p14="http://schemas.microsoft.com/office/powerpoint/2010/main" val="3227844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12B76-2CF2-A831-867B-015B401CE571}"/>
              </a:ext>
            </a:extLst>
          </p:cNvPr>
          <p:cNvSpPr>
            <a:spLocks noGrp="1"/>
          </p:cNvSpPr>
          <p:nvPr>
            <p:ph type="title"/>
          </p:nvPr>
        </p:nvSpPr>
        <p:spPr>
          <a:xfrm>
            <a:off x="2916009" y="193134"/>
            <a:ext cx="6360767" cy="569270"/>
          </a:xfrm>
        </p:spPr>
        <p:txBody>
          <a:bodyPr/>
          <a:lstStyle/>
          <a:p>
            <a:pPr algn="ctr"/>
            <a:r>
              <a:rPr lang="en-US" sz="3600"/>
              <a:t>Splash Page</a:t>
            </a:r>
          </a:p>
        </p:txBody>
      </p:sp>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52634"/>
            <a:ext cx="9773891" cy="989342"/>
          </a:xfrm>
        </p:spPr>
        <p:txBody>
          <a:bodyPr vert="horz" lIns="91440" tIns="45720" rIns="91440" bIns="45720" rtlCol="0" anchor="t">
            <a:noAutofit/>
          </a:bodyPr>
          <a:lstStyle/>
          <a:p>
            <a:pPr algn="ctr"/>
            <a:r>
              <a:rPr lang="en-US" sz="2000"/>
              <a:t>Splash Homepage where either the Assessment Builder or Clinicians can log in</a:t>
            </a:r>
            <a:endParaRPr lang="en-US"/>
          </a:p>
          <a:p>
            <a:pPr algn="ctr"/>
            <a:r>
              <a:rPr lang="en-US" sz="2000" i="1"/>
              <a:t>User(s)</a:t>
            </a:r>
            <a:r>
              <a:rPr lang="en-US" sz="2000"/>
              <a:t>: Assessment Builder and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11</a:t>
            </a:fld>
            <a:endParaRPr lang="en-US"/>
          </a:p>
        </p:txBody>
      </p:sp>
      <p:pic>
        <p:nvPicPr>
          <p:cNvPr id="11" name="Picture 10" descr="A screenshot of a computer&#10;&#10;Description automatically generated">
            <a:extLst>
              <a:ext uri="{FF2B5EF4-FFF2-40B4-BE49-F238E27FC236}">
                <a16:creationId xmlns:a16="http://schemas.microsoft.com/office/drawing/2014/main" id="{6E547A0E-D800-A88A-F272-B04140DCF1EB}"/>
              </a:ext>
            </a:extLst>
          </p:cNvPr>
          <p:cNvPicPr>
            <a:picLocks noChangeAspect="1"/>
          </p:cNvPicPr>
          <p:nvPr/>
        </p:nvPicPr>
        <p:blipFill>
          <a:blip r:embed="rId2"/>
          <a:stretch>
            <a:fillRect/>
          </a:stretch>
        </p:blipFill>
        <p:spPr>
          <a:xfrm>
            <a:off x="1933677" y="921058"/>
            <a:ext cx="8324645" cy="4729108"/>
          </a:xfrm>
          <a:prstGeom prst="rect">
            <a:avLst/>
          </a:prstGeom>
        </p:spPr>
      </p:pic>
    </p:spTree>
    <p:extLst>
      <p:ext uri="{BB962C8B-B14F-4D97-AF65-F5344CB8AC3E}">
        <p14:creationId xmlns:p14="http://schemas.microsoft.com/office/powerpoint/2010/main" val="3669870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After logging in as an Assessment builder, user gets taken to the Assessment Homepage. From here, they can go to "Assessment Library" or </a:t>
            </a:r>
            <a:r>
              <a:rPr lang="en-US" sz="2000">
                <a:ea typeface="+mn-lt"/>
                <a:cs typeface="+mn-lt"/>
              </a:rPr>
              <a:t>"Assessment</a:t>
            </a:r>
            <a:r>
              <a:rPr lang="en-US" sz="2000"/>
              <a:t> Upload".</a:t>
            </a:r>
            <a:endParaRPr lang="en-US"/>
          </a:p>
          <a:p>
            <a:pPr algn="ctr"/>
            <a:r>
              <a:rPr lang="en-US" sz="2000" i="1"/>
              <a:t>User(s):</a:t>
            </a:r>
            <a:r>
              <a:rPr lang="en-US" sz="2000"/>
              <a:t> Assessment Builder</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12</a:t>
            </a:fld>
            <a:endParaRPr lang="en-US"/>
          </a:p>
        </p:txBody>
      </p:sp>
      <p:pic>
        <p:nvPicPr>
          <p:cNvPr id="4" name="Picture 3" descr="A screenshot of a computer screen&#10;&#10;Description automatically generated">
            <a:extLst>
              <a:ext uri="{FF2B5EF4-FFF2-40B4-BE49-F238E27FC236}">
                <a16:creationId xmlns:a16="http://schemas.microsoft.com/office/drawing/2014/main" id="{E1109E2C-0E42-7B2C-66EC-CAD362C206F1}"/>
              </a:ext>
            </a:extLst>
          </p:cNvPr>
          <p:cNvPicPr>
            <a:picLocks noChangeAspect="1"/>
          </p:cNvPicPr>
          <p:nvPr/>
        </p:nvPicPr>
        <p:blipFill>
          <a:blip r:embed="rId2"/>
          <a:stretch>
            <a:fillRect/>
          </a:stretch>
        </p:blipFill>
        <p:spPr>
          <a:xfrm>
            <a:off x="93373" y="2125255"/>
            <a:ext cx="2230402" cy="1300765"/>
          </a:xfrm>
          <a:prstGeom prst="rect">
            <a:avLst/>
          </a:prstGeom>
        </p:spPr>
      </p:pic>
      <p:pic>
        <p:nvPicPr>
          <p:cNvPr id="6" name="Picture 5" descr="A screenshot of a web page&#10;&#10;Description automatically generated">
            <a:extLst>
              <a:ext uri="{FF2B5EF4-FFF2-40B4-BE49-F238E27FC236}">
                <a16:creationId xmlns:a16="http://schemas.microsoft.com/office/drawing/2014/main" id="{D7CFE632-CA35-F4CD-A9F7-53F867DA07D8}"/>
              </a:ext>
            </a:extLst>
          </p:cNvPr>
          <p:cNvPicPr>
            <a:picLocks noChangeAspect="1"/>
          </p:cNvPicPr>
          <p:nvPr/>
        </p:nvPicPr>
        <p:blipFill>
          <a:blip r:embed="rId3"/>
          <a:stretch>
            <a:fillRect/>
          </a:stretch>
        </p:blipFill>
        <p:spPr>
          <a:xfrm>
            <a:off x="2624667" y="922011"/>
            <a:ext cx="8249708" cy="4715378"/>
          </a:xfrm>
          <a:prstGeom prst="rect">
            <a:avLst/>
          </a:prstGeom>
        </p:spPr>
      </p:pic>
      <p:sp>
        <p:nvSpPr>
          <p:cNvPr id="7" name="Arrow: Bent-Up 6">
            <a:extLst>
              <a:ext uri="{FF2B5EF4-FFF2-40B4-BE49-F238E27FC236}">
                <a16:creationId xmlns:a16="http://schemas.microsoft.com/office/drawing/2014/main" id="{A661491D-C793-1902-5D3E-04199AB51E6F}"/>
              </a:ext>
            </a:extLst>
          </p:cNvPr>
          <p:cNvSpPr/>
          <p:nvPr/>
        </p:nvSpPr>
        <p:spPr>
          <a:xfrm rot="5400000">
            <a:off x="1232958" y="3794124"/>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Assessment Builder Home</a:t>
            </a:r>
          </a:p>
        </p:txBody>
      </p:sp>
    </p:spTree>
    <p:extLst>
      <p:ext uri="{BB962C8B-B14F-4D97-AF65-F5344CB8AC3E}">
        <p14:creationId xmlns:p14="http://schemas.microsoft.com/office/powerpoint/2010/main" val="709492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Here the user can view assessments that have already been uploaded. From here, the user can download the JSON file for a specific assessment or delete assessments. </a:t>
            </a:r>
          </a:p>
          <a:p>
            <a:pPr algn="ctr"/>
            <a:r>
              <a:rPr lang="en-US" sz="2000" i="1"/>
              <a:t>User(s):</a:t>
            </a:r>
            <a:r>
              <a:rPr lang="en-US" sz="2000"/>
              <a:t> Assessment Builder</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13</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Assessment Builder Library</a:t>
            </a:r>
          </a:p>
        </p:txBody>
      </p:sp>
      <p:pic>
        <p:nvPicPr>
          <p:cNvPr id="8" name="Picture 7" descr="A screenshot of a web page&#10;&#10;Description automatically generated">
            <a:extLst>
              <a:ext uri="{FF2B5EF4-FFF2-40B4-BE49-F238E27FC236}">
                <a16:creationId xmlns:a16="http://schemas.microsoft.com/office/drawing/2014/main" id="{24BB19F9-F0E5-113B-34A0-D8E35B3CCFEC}"/>
              </a:ext>
            </a:extLst>
          </p:cNvPr>
          <p:cNvPicPr>
            <a:picLocks noChangeAspect="1"/>
          </p:cNvPicPr>
          <p:nvPr/>
        </p:nvPicPr>
        <p:blipFill>
          <a:blip r:embed="rId2"/>
          <a:stretch>
            <a:fillRect/>
          </a:stretch>
        </p:blipFill>
        <p:spPr>
          <a:xfrm>
            <a:off x="63500" y="1678220"/>
            <a:ext cx="3487209" cy="1808225"/>
          </a:xfrm>
          <a:prstGeom prst="rect">
            <a:avLst/>
          </a:prstGeom>
        </p:spPr>
      </p:pic>
      <p:pic>
        <p:nvPicPr>
          <p:cNvPr id="10" name="Picture 9" descr="A screenshot of a web page&#10;&#10;Description automatically generated">
            <a:extLst>
              <a:ext uri="{FF2B5EF4-FFF2-40B4-BE49-F238E27FC236}">
                <a16:creationId xmlns:a16="http://schemas.microsoft.com/office/drawing/2014/main" id="{C964B0AE-8228-FB51-4162-464D7E8D759C}"/>
              </a:ext>
            </a:extLst>
          </p:cNvPr>
          <p:cNvPicPr>
            <a:picLocks noChangeAspect="1"/>
          </p:cNvPicPr>
          <p:nvPr/>
        </p:nvPicPr>
        <p:blipFill>
          <a:blip r:embed="rId3"/>
          <a:stretch>
            <a:fillRect/>
          </a:stretch>
        </p:blipFill>
        <p:spPr>
          <a:xfrm>
            <a:off x="3667126" y="1150308"/>
            <a:ext cx="7212541" cy="4097010"/>
          </a:xfrm>
          <a:prstGeom prst="rect">
            <a:avLst/>
          </a:prstGeom>
        </p:spPr>
      </p:pic>
    </p:spTree>
    <p:extLst>
      <p:ext uri="{BB962C8B-B14F-4D97-AF65-F5344CB8AC3E}">
        <p14:creationId xmlns:p14="http://schemas.microsoft.com/office/powerpoint/2010/main" val="3432729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This is where the user can upload custom assessments. The user uploads a JSON file outlining how the assessment will render.</a:t>
            </a:r>
            <a:endParaRPr lang="en-US"/>
          </a:p>
          <a:p>
            <a:pPr algn="ctr"/>
            <a:r>
              <a:rPr lang="en-US" sz="2000" i="1"/>
              <a:t>User(s):</a:t>
            </a:r>
            <a:r>
              <a:rPr lang="en-US" sz="2000"/>
              <a:t> Assessment Builder</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14</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Assessment Builder Upload</a:t>
            </a:r>
          </a:p>
        </p:txBody>
      </p:sp>
      <p:pic>
        <p:nvPicPr>
          <p:cNvPr id="2" name="Picture 1" descr="A screenshot of a web page&#10;&#10;Description automatically generated">
            <a:extLst>
              <a:ext uri="{FF2B5EF4-FFF2-40B4-BE49-F238E27FC236}">
                <a16:creationId xmlns:a16="http://schemas.microsoft.com/office/drawing/2014/main" id="{23C7B738-1E78-7D7D-8DC1-B82D56DA38B8}"/>
              </a:ext>
            </a:extLst>
          </p:cNvPr>
          <p:cNvPicPr>
            <a:picLocks noChangeAspect="1"/>
          </p:cNvPicPr>
          <p:nvPr/>
        </p:nvPicPr>
        <p:blipFill>
          <a:blip r:embed="rId2"/>
          <a:stretch>
            <a:fillRect/>
          </a:stretch>
        </p:blipFill>
        <p:spPr>
          <a:xfrm>
            <a:off x="52917" y="1714190"/>
            <a:ext cx="3540126" cy="1688663"/>
          </a:xfrm>
          <a:prstGeom prst="rect">
            <a:avLst/>
          </a:prstGeom>
        </p:spPr>
      </p:pic>
      <p:pic>
        <p:nvPicPr>
          <p:cNvPr id="4" name="Picture 3" descr="A screenshot of a web page&#10;&#10;Description automatically generated">
            <a:extLst>
              <a:ext uri="{FF2B5EF4-FFF2-40B4-BE49-F238E27FC236}">
                <a16:creationId xmlns:a16="http://schemas.microsoft.com/office/drawing/2014/main" id="{45F5A43F-D4FC-708F-13F5-13F36D806C97}"/>
              </a:ext>
            </a:extLst>
          </p:cNvPr>
          <p:cNvPicPr>
            <a:picLocks noChangeAspect="1"/>
          </p:cNvPicPr>
          <p:nvPr/>
        </p:nvPicPr>
        <p:blipFill>
          <a:blip r:embed="rId3"/>
          <a:stretch>
            <a:fillRect/>
          </a:stretch>
        </p:blipFill>
        <p:spPr>
          <a:xfrm>
            <a:off x="3672417" y="1113266"/>
            <a:ext cx="7249583" cy="4128760"/>
          </a:xfrm>
          <a:prstGeom prst="rect">
            <a:avLst/>
          </a:prstGeom>
        </p:spPr>
      </p:pic>
    </p:spTree>
    <p:extLst>
      <p:ext uri="{BB962C8B-B14F-4D97-AF65-F5344CB8AC3E}">
        <p14:creationId xmlns:p14="http://schemas.microsoft.com/office/powerpoint/2010/main" val="32917750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When the user drag/drops or selects a valid file, the "Create Assessment" button is highlighted. The user then must name the assessment before adding it to the library.</a:t>
            </a:r>
          </a:p>
          <a:p>
            <a:pPr algn="ctr"/>
            <a:r>
              <a:rPr lang="en-US" sz="2000" i="1"/>
              <a:t>User(s):</a:t>
            </a:r>
            <a:r>
              <a:rPr lang="en-US" sz="2000"/>
              <a:t> Assessment Builder</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15</a:t>
            </a:fld>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Assessment Upload Demo</a:t>
            </a:r>
          </a:p>
        </p:txBody>
      </p:sp>
      <p:pic>
        <p:nvPicPr>
          <p:cNvPr id="6" name="Picture 5" descr="A screenshot of a upload assessment file&#10;&#10;Description automatically generated">
            <a:extLst>
              <a:ext uri="{FF2B5EF4-FFF2-40B4-BE49-F238E27FC236}">
                <a16:creationId xmlns:a16="http://schemas.microsoft.com/office/drawing/2014/main" id="{55785F74-656F-BD56-A24E-4752419E8A72}"/>
              </a:ext>
            </a:extLst>
          </p:cNvPr>
          <p:cNvPicPr>
            <a:picLocks noChangeAspect="1"/>
          </p:cNvPicPr>
          <p:nvPr/>
        </p:nvPicPr>
        <p:blipFill>
          <a:blip r:embed="rId2"/>
          <a:stretch>
            <a:fillRect/>
          </a:stretch>
        </p:blipFill>
        <p:spPr>
          <a:xfrm>
            <a:off x="1804459" y="752286"/>
            <a:ext cx="8583082" cy="4893053"/>
          </a:xfrm>
          <a:prstGeom prst="rect">
            <a:avLst/>
          </a:prstGeom>
        </p:spPr>
      </p:pic>
    </p:spTree>
    <p:extLst>
      <p:ext uri="{BB962C8B-B14F-4D97-AF65-F5344CB8AC3E}">
        <p14:creationId xmlns:p14="http://schemas.microsoft.com/office/powerpoint/2010/main" val="15912070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The user can click the "Logout" button in the top right of the nav bar to return to the splash homepage.</a:t>
            </a:r>
          </a:p>
          <a:p>
            <a:pPr algn="ctr"/>
            <a:r>
              <a:rPr lang="en-US" sz="2000" i="1"/>
              <a:t>User(s):</a:t>
            </a:r>
            <a:r>
              <a:rPr lang="en-US" sz="2000"/>
              <a:t> Assessment Builder and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16</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Logout</a:t>
            </a:r>
          </a:p>
        </p:txBody>
      </p:sp>
      <p:pic>
        <p:nvPicPr>
          <p:cNvPr id="6" name="Picture 5" descr="A screenshot of a computer&#10;&#10;Description automatically generated">
            <a:extLst>
              <a:ext uri="{FF2B5EF4-FFF2-40B4-BE49-F238E27FC236}">
                <a16:creationId xmlns:a16="http://schemas.microsoft.com/office/drawing/2014/main" id="{138D552B-4571-224E-975C-0C366207E28F}"/>
              </a:ext>
            </a:extLst>
          </p:cNvPr>
          <p:cNvPicPr>
            <a:picLocks noChangeAspect="1"/>
          </p:cNvPicPr>
          <p:nvPr/>
        </p:nvPicPr>
        <p:blipFill>
          <a:blip r:embed="rId2"/>
          <a:stretch>
            <a:fillRect/>
          </a:stretch>
        </p:blipFill>
        <p:spPr>
          <a:xfrm>
            <a:off x="3672417" y="1134433"/>
            <a:ext cx="7249583" cy="4123469"/>
          </a:xfrm>
          <a:prstGeom prst="rect">
            <a:avLst/>
          </a:prstGeom>
        </p:spPr>
      </p:pic>
      <p:pic>
        <p:nvPicPr>
          <p:cNvPr id="8" name="Picture 7" descr="A close-up of a logo&#10;&#10;Description automatically generated">
            <a:extLst>
              <a:ext uri="{FF2B5EF4-FFF2-40B4-BE49-F238E27FC236}">
                <a16:creationId xmlns:a16="http://schemas.microsoft.com/office/drawing/2014/main" id="{C6ABF147-CB92-1718-6794-370064334C72}"/>
              </a:ext>
            </a:extLst>
          </p:cNvPr>
          <p:cNvPicPr>
            <a:picLocks noChangeAspect="1"/>
          </p:cNvPicPr>
          <p:nvPr/>
        </p:nvPicPr>
        <p:blipFill>
          <a:blip r:embed="rId3"/>
          <a:stretch>
            <a:fillRect/>
          </a:stretch>
        </p:blipFill>
        <p:spPr>
          <a:xfrm>
            <a:off x="493184" y="2269067"/>
            <a:ext cx="2781300" cy="933450"/>
          </a:xfrm>
          <a:prstGeom prst="rect">
            <a:avLst/>
          </a:prstGeom>
        </p:spPr>
      </p:pic>
    </p:spTree>
    <p:extLst>
      <p:ext uri="{BB962C8B-B14F-4D97-AF65-F5344CB8AC3E}">
        <p14:creationId xmlns:p14="http://schemas.microsoft.com/office/powerpoint/2010/main" val="3117642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t>When logging in as a Clinician, the user logs in using their credentials. These credentials are represented in a dropdown menu.</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17</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Clinician Login</a:t>
            </a:r>
          </a:p>
        </p:txBody>
      </p:sp>
      <p:pic>
        <p:nvPicPr>
          <p:cNvPr id="2" name="Picture 1" descr="A screenshot of a computer screen&#10;&#10;Description automatically generated">
            <a:extLst>
              <a:ext uri="{FF2B5EF4-FFF2-40B4-BE49-F238E27FC236}">
                <a16:creationId xmlns:a16="http://schemas.microsoft.com/office/drawing/2014/main" id="{B73956D9-B03C-80CD-E4EE-5D17502E699F}"/>
              </a:ext>
            </a:extLst>
          </p:cNvPr>
          <p:cNvPicPr>
            <a:picLocks noChangeAspect="1"/>
          </p:cNvPicPr>
          <p:nvPr/>
        </p:nvPicPr>
        <p:blipFill>
          <a:blip r:embed="rId2"/>
          <a:stretch>
            <a:fillRect/>
          </a:stretch>
        </p:blipFill>
        <p:spPr>
          <a:xfrm>
            <a:off x="105833" y="1597350"/>
            <a:ext cx="3185584" cy="1832382"/>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009DEF53-2157-740D-D7FE-CFCC48662CA9}"/>
              </a:ext>
            </a:extLst>
          </p:cNvPr>
          <p:cNvPicPr>
            <a:picLocks noChangeAspect="1"/>
          </p:cNvPicPr>
          <p:nvPr/>
        </p:nvPicPr>
        <p:blipFill>
          <a:blip r:embed="rId3"/>
          <a:stretch>
            <a:fillRect/>
          </a:stretch>
        </p:blipFill>
        <p:spPr>
          <a:xfrm>
            <a:off x="3661833" y="1081517"/>
            <a:ext cx="7228416" cy="4123468"/>
          </a:xfrm>
          <a:prstGeom prst="rect">
            <a:avLst/>
          </a:prstGeom>
        </p:spPr>
      </p:pic>
    </p:spTree>
    <p:extLst>
      <p:ext uri="{BB962C8B-B14F-4D97-AF65-F5344CB8AC3E}">
        <p14:creationId xmlns:p14="http://schemas.microsoft.com/office/powerpoint/2010/main" val="2265246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647343"/>
            <a:ext cx="9773891" cy="1079300"/>
          </a:xfrm>
        </p:spPr>
        <p:txBody>
          <a:bodyPr vert="horz" lIns="91440" tIns="45720" rIns="91440" bIns="45720" rtlCol="0" anchor="t">
            <a:noAutofit/>
          </a:bodyPr>
          <a:lstStyle/>
          <a:p>
            <a:pPr algn="ctr"/>
            <a:r>
              <a:rPr lang="en-US" sz="2000">
                <a:ea typeface="+mn-lt"/>
                <a:cs typeface="+mn-lt"/>
              </a:rPr>
              <a:t>After logging in as a Clinician, user gets taken to the Clinician Homepage. From here, they can go to "Assign Assessment" or "Take Assessment".</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18</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648478" y="4505854"/>
            <a:ext cx="1026584"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Clinician Homepage</a:t>
            </a:r>
          </a:p>
        </p:txBody>
      </p:sp>
      <p:pic>
        <p:nvPicPr>
          <p:cNvPr id="6" name="Picture 5" descr="A screenshot of a computer&#10;&#10;Description automatically generated">
            <a:extLst>
              <a:ext uri="{FF2B5EF4-FFF2-40B4-BE49-F238E27FC236}">
                <a16:creationId xmlns:a16="http://schemas.microsoft.com/office/drawing/2014/main" id="{F07CC03A-58DB-0D1C-1802-5C36C7347411}"/>
              </a:ext>
            </a:extLst>
          </p:cNvPr>
          <p:cNvPicPr>
            <a:picLocks noChangeAspect="1"/>
          </p:cNvPicPr>
          <p:nvPr/>
        </p:nvPicPr>
        <p:blipFill>
          <a:blip r:embed="rId2"/>
          <a:stretch>
            <a:fillRect/>
          </a:stretch>
        </p:blipFill>
        <p:spPr>
          <a:xfrm>
            <a:off x="116417" y="954218"/>
            <a:ext cx="3466042" cy="1420019"/>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78A8E713-9B40-C7E3-E735-9C9BF05300A2}"/>
              </a:ext>
            </a:extLst>
          </p:cNvPr>
          <p:cNvPicPr>
            <a:picLocks noChangeAspect="1"/>
          </p:cNvPicPr>
          <p:nvPr/>
        </p:nvPicPr>
        <p:blipFill>
          <a:blip r:embed="rId3"/>
          <a:stretch>
            <a:fillRect/>
          </a:stretch>
        </p:blipFill>
        <p:spPr>
          <a:xfrm>
            <a:off x="116416" y="2719916"/>
            <a:ext cx="3460751" cy="1587501"/>
          </a:xfrm>
          <a:prstGeom prst="rect">
            <a:avLst/>
          </a:prstGeom>
        </p:spPr>
      </p:pic>
      <p:sp>
        <p:nvSpPr>
          <p:cNvPr id="10" name="Arrow: Down 9">
            <a:extLst>
              <a:ext uri="{FF2B5EF4-FFF2-40B4-BE49-F238E27FC236}">
                <a16:creationId xmlns:a16="http://schemas.microsoft.com/office/drawing/2014/main" id="{95C231A1-15BC-036E-5A88-7DB1916EBBE1}"/>
              </a:ext>
            </a:extLst>
          </p:cNvPr>
          <p:cNvSpPr/>
          <p:nvPr/>
        </p:nvSpPr>
        <p:spPr>
          <a:xfrm>
            <a:off x="1767416" y="2423583"/>
            <a:ext cx="158750" cy="296333"/>
          </a:xfrm>
          <a:prstGeom prst="down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computer&#10;&#10;Description automatically generated">
            <a:extLst>
              <a:ext uri="{FF2B5EF4-FFF2-40B4-BE49-F238E27FC236}">
                <a16:creationId xmlns:a16="http://schemas.microsoft.com/office/drawing/2014/main" id="{43463806-41CB-6C39-02F7-93F682BC483B}"/>
              </a:ext>
            </a:extLst>
          </p:cNvPr>
          <p:cNvPicPr>
            <a:picLocks noChangeAspect="1"/>
          </p:cNvPicPr>
          <p:nvPr/>
        </p:nvPicPr>
        <p:blipFill>
          <a:blip r:embed="rId4"/>
          <a:stretch>
            <a:fillRect/>
          </a:stretch>
        </p:blipFill>
        <p:spPr>
          <a:xfrm>
            <a:off x="3672417" y="1340808"/>
            <a:ext cx="7212541" cy="4102301"/>
          </a:xfrm>
          <a:prstGeom prst="rect">
            <a:avLst/>
          </a:prstGeom>
        </p:spPr>
      </p:pic>
    </p:spTree>
    <p:extLst>
      <p:ext uri="{BB962C8B-B14F-4D97-AF65-F5344CB8AC3E}">
        <p14:creationId xmlns:p14="http://schemas.microsoft.com/office/powerpoint/2010/main" val="18286681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55760"/>
            <a:ext cx="9773891" cy="1465592"/>
          </a:xfrm>
        </p:spPr>
        <p:txBody>
          <a:bodyPr vert="horz" lIns="91440" tIns="45720" rIns="91440" bIns="45720" rtlCol="0" anchor="t">
            <a:noAutofit/>
          </a:bodyPr>
          <a:lstStyle/>
          <a:p>
            <a:pPr algn="ctr"/>
            <a:r>
              <a:rPr lang="en-US" sz="2000"/>
              <a:t>Here the user can assign an assessment to a patient. The user can search for the patient by search bar or by dropdown menu containing all their patients. "Select" confirms patient selection and moves on. "Cancel" returns to the clinician homepage.</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19</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Assign Assessment: Patient</a:t>
            </a:r>
          </a:p>
        </p:txBody>
      </p:sp>
      <p:pic>
        <p:nvPicPr>
          <p:cNvPr id="6" name="Picture 5" descr="A screenshot of a computer&#10;&#10;Description automatically generated">
            <a:extLst>
              <a:ext uri="{FF2B5EF4-FFF2-40B4-BE49-F238E27FC236}">
                <a16:creationId xmlns:a16="http://schemas.microsoft.com/office/drawing/2014/main" id="{456D59A4-EAA0-756C-C65C-E0AB84750036}"/>
              </a:ext>
            </a:extLst>
          </p:cNvPr>
          <p:cNvPicPr>
            <a:picLocks noChangeAspect="1"/>
          </p:cNvPicPr>
          <p:nvPr/>
        </p:nvPicPr>
        <p:blipFill>
          <a:blip r:embed="rId2"/>
          <a:stretch>
            <a:fillRect/>
          </a:stretch>
        </p:blipFill>
        <p:spPr>
          <a:xfrm>
            <a:off x="100541" y="1541923"/>
            <a:ext cx="3487209" cy="1795072"/>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7B7513B6-80AD-3FF9-51DE-E44376C60970}"/>
              </a:ext>
            </a:extLst>
          </p:cNvPr>
          <p:cNvPicPr>
            <a:picLocks noChangeAspect="1"/>
          </p:cNvPicPr>
          <p:nvPr/>
        </p:nvPicPr>
        <p:blipFill>
          <a:blip r:embed="rId3"/>
          <a:stretch>
            <a:fillRect/>
          </a:stretch>
        </p:blipFill>
        <p:spPr>
          <a:xfrm>
            <a:off x="3704167" y="1028600"/>
            <a:ext cx="7154333" cy="4070552"/>
          </a:xfrm>
          <a:prstGeom prst="rect">
            <a:avLst/>
          </a:prstGeom>
        </p:spPr>
      </p:pic>
    </p:spTree>
    <p:extLst>
      <p:ext uri="{BB962C8B-B14F-4D97-AF65-F5344CB8AC3E}">
        <p14:creationId xmlns:p14="http://schemas.microsoft.com/office/powerpoint/2010/main" val="1802613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a:t>Purpose</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94707" y="2199595"/>
            <a:ext cx="9797325" cy="4407125"/>
          </a:xfrm>
        </p:spPr>
        <p:txBody>
          <a:bodyPr vert="horz" lIns="91440" tIns="45720" rIns="91440" bIns="45720" rtlCol="0" anchor="t">
            <a:normAutofit fontScale="92500" lnSpcReduction="20000"/>
          </a:bodyPr>
          <a:lstStyle/>
          <a:p>
            <a:r>
              <a:rPr lang="en-US" sz="3200" b="1"/>
              <a:t>PADAS</a:t>
            </a:r>
            <a:r>
              <a:rPr lang="en-US"/>
              <a:t> stands for </a:t>
            </a:r>
            <a:r>
              <a:rPr lang="en-US">
                <a:latin typeface="Tenorite"/>
              </a:rPr>
              <a:t>the </a:t>
            </a:r>
            <a:r>
              <a:rPr lang="en-US" sz="2800" b="1">
                <a:latin typeface="Tenorite"/>
              </a:rPr>
              <a:t>Psychological Assessment Distribution and Analysis System</a:t>
            </a:r>
            <a:r>
              <a:rPr lang="en-US">
                <a:latin typeface="Tenorite"/>
              </a:rPr>
              <a:t>. </a:t>
            </a:r>
          </a:p>
          <a:p>
            <a:pPr marL="342900" indent="-342900">
              <a:buFont typeface="Arial" panose="020B0604020202020204" pitchFamily="34" charset="0"/>
              <a:buChar char="•"/>
            </a:pPr>
            <a:r>
              <a:rPr lang="en-US"/>
              <a:t>Our software application acts as a bridge which closes the gap between the way clinical assessments are created, distributed, and taken. </a:t>
            </a:r>
          </a:p>
          <a:p>
            <a:pPr marL="342900" indent="-342900">
              <a:buChar char="•"/>
            </a:pPr>
            <a:r>
              <a:rPr lang="en-US"/>
              <a:t>The goal is to make customized psychological assessments more efficient to create, distribute, and access.</a:t>
            </a:r>
          </a:p>
          <a:p>
            <a:pPr marL="342900" indent="-342900">
              <a:buChar char="•"/>
            </a:pPr>
            <a:r>
              <a:rPr lang="en-US"/>
              <a:t>PADAS breaks away from traditional paper-based assessment methods, offering a digital, customizable, and interactive experience.</a:t>
            </a:r>
          </a:p>
          <a:p>
            <a:endParaRPr lang="en-US"/>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a:t>
            </a:fld>
            <a:endParaRPr lang="en-US"/>
          </a:p>
        </p:txBody>
      </p:sp>
    </p:spTree>
    <p:extLst>
      <p:ext uri="{BB962C8B-B14F-4D97-AF65-F5344CB8AC3E}">
        <p14:creationId xmlns:p14="http://schemas.microsoft.com/office/powerpoint/2010/main" val="1639799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98093"/>
            <a:ext cx="9773891" cy="1423259"/>
          </a:xfrm>
        </p:spPr>
        <p:txBody>
          <a:bodyPr vert="horz" lIns="91440" tIns="45720" rIns="91440" bIns="45720" rtlCol="0" anchor="t">
            <a:noAutofit/>
          </a:bodyPr>
          <a:lstStyle/>
          <a:p>
            <a:pPr algn="ctr"/>
            <a:r>
              <a:rPr lang="en-US" sz="2000">
                <a:ea typeface="+mn-lt"/>
                <a:cs typeface="+mn-lt"/>
              </a:rPr>
              <a:t>After selecting a patient, the user can then move on to selecting the assessment they want to assign. The user can search via search bar or dropdown menu. "Select" moves on to confirm selections. "Back" returns to the patient selection/search.</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20</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648478" y="4294187"/>
            <a:ext cx="1026584"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Assign Assessment: Assessment</a:t>
            </a:r>
            <a:endParaRPr lang="en-US"/>
          </a:p>
        </p:txBody>
      </p:sp>
      <p:pic>
        <p:nvPicPr>
          <p:cNvPr id="2" name="Picture 1" descr="A screenshot of a search box&#10;&#10;Description automatically generated">
            <a:extLst>
              <a:ext uri="{FF2B5EF4-FFF2-40B4-BE49-F238E27FC236}">
                <a16:creationId xmlns:a16="http://schemas.microsoft.com/office/drawing/2014/main" id="{1E1E8937-E08B-0BAA-17BF-C4D85EEB6241}"/>
              </a:ext>
            </a:extLst>
          </p:cNvPr>
          <p:cNvPicPr>
            <a:picLocks noChangeAspect="1"/>
          </p:cNvPicPr>
          <p:nvPr/>
        </p:nvPicPr>
        <p:blipFill>
          <a:blip r:embed="rId2"/>
          <a:stretch>
            <a:fillRect/>
          </a:stretch>
        </p:blipFill>
        <p:spPr>
          <a:xfrm>
            <a:off x="887110" y="911226"/>
            <a:ext cx="2162780" cy="322580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E95BEB88-7DDE-DFC3-9ED9-2728B570D188}"/>
              </a:ext>
            </a:extLst>
          </p:cNvPr>
          <p:cNvPicPr>
            <a:picLocks noChangeAspect="1"/>
          </p:cNvPicPr>
          <p:nvPr/>
        </p:nvPicPr>
        <p:blipFill>
          <a:blip r:embed="rId3"/>
          <a:stretch>
            <a:fillRect/>
          </a:stretch>
        </p:blipFill>
        <p:spPr>
          <a:xfrm>
            <a:off x="3709458" y="1070933"/>
            <a:ext cx="7159625" cy="4070552"/>
          </a:xfrm>
          <a:prstGeom prst="rect">
            <a:avLst/>
          </a:prstGeom>
        </p:spPr>
      </p:pic>
    </p:spTree>
    <p:extLst>
      <p:ext uri="{BB962C8B-B14F-4D97-AF65-F5344CB8AC3E}">
        <p14:creationId xmlns:p14="http://schemas.microsoft.com/office/powerpoint/2010/main" val="1866520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98093"/>
            <a:ext cx="9773891" cy="1423259"/>
          </a:xfrm>
        </p:spPr>
        <p:txBody>
          <a:bodyPr vert="horz" lIns="91440" tIns="45720" rIns="91440" bIns="45720" rtlCol="0" anchor="t">
            <a:noAutofit/>
          </a:bodyPr>
          <a:lstStyle/>
          <a:p>
            <a:pPr algn="ctr"/>
            <a:r>
              <a:rPr lang="en-US" sz="2000">
                <a:ea typeface="+mn-lt"/>
                <a:cs typeface="+mn-lt"/>
              </a:rPr>
              <a:t>After selecting an assessment, the user is taken to a confirmation page to confirm the assignment. "Assign" will assign the selected assessment to the selected patient. "Back" will take the user back to the Assessment Selection.</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21</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648478" y="4294187"/>
            <a:ext cx="1026584"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Assign Assessment: Confirmation</a:t>
            </a:r>
            <a:endParaRPr lang="en-US"/>
          </a:p>
        </p:txBody>
      </p:sp>
      <p:pic>
        <p:nvPicPr>
          <p:cNvPr id="6" name="Picture 5" descr="A screenshot of a search box&#10;&#10;Description automatically generated">
            <a:extLst>
              <a:ext uri="{FF2B5EF4-FFF2-40B4-BE49-F238E27FC236}">
                <a16:creationId xmlns:a16="http://schemas.microsoft.com/office/drawing/2014/main" id="{DCB6479C-9745-7DC8-26FB-9360C38435E5}"/>
              </a:ext>
            </a:extLst>
          </p:cNvPr>
          <p:cNvPicPr>
            <a:picLocks noChangeAspect="1"/>
          </p:cNvPicPr>
          <p:nvPr/>
        </p:nvPicPr>
        <p:blipFill>
          <a:blip r:embed="rId2"/>
          <a:stretch>
            <a:fillRect/>
          </a:stretch>
        </p:blipFill>
        <p:spPr>
          <a:xfrm>
            <a:off x="1010053" y="837142"/>
            <a:ext cx="2038601" cy="328930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17EA663A-6500-8AC5-1FB2-B9EE31AEF281}"/>
              </a:ext>
            </a:extLst>
          </p:cNvPr>
          <p:cNvPicPr>
            <a:picLocks noChangeAspect="1"/>
          </p:cNvPicPr>
          <p:nvPr/>
        </p:nvPicPr>
        <p:blipFill>
          <a:blip r:embed="rId3"/>
          <a:stretch>
            <a:fillRect/>
          </a:stretch>
        </p:blipFill>
        <p:spPr>
          <a:xfrm>
            <a:off x="3624791" y="1081517"/>
            <a:ext cx="7286625" cy="4144635"/>
          </a:xfrm>
          <a:prstGeom prst="rect">
            <a:avLst/>
          </a:prstGeom>
        </p:spPr>
      </p:pic>
    </p:spTree>
    <p:extLst>
      <p:ext uri="{BB962C8B-B14F-4D97-AF65-F5344CB8AC3E}">
        <p14:creationId xmlns:p14="http://schemas.microsoft.com/office/powerpoint/2010/main" val="940836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55760"/>
            <a:ext cx="9773891" cy="1465592"/>
          </a:xfrm>
        </p:spPr>
        <p:txBody>
          <a:bodyPr vert="horz" lIns="91440" tIns="45720" rIns="91440" bIns="45720" rtlCol="0" anchor="t">
            <a:noAutofit/>
          </a:bodyPr>
          <a:lstStyle/>
          <a:p>
            <a:pPr algn="ctr"/>
            <a:r>
              <a:rPr lang="en-US" sz="2000"/>
              <a:t>Here the user can view what assessments are assigned to what patient. From here, the user can select "Start" next to an assigned assessment to render it, and hand the device over to the patient for them to begin the assessment.</a:t>
            </a:r>
          </a:p>
          <a:p>
            <a:pPr algn="ctr"/>
            <a:r>
              <a:rPr lang="en-US" sz="2000" i="1"/>
              <a:t>User(s):</a:t>
            </a:r>
            <a:r>
              <a:rPr lang="en-US" sz="2000"/>
              <a:t>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22</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Take Assessment: View</a:t>
            </a:r>
          </a:p>
        </p:txBody>
      </p:sp>
      <p:pic>
        <p:nvPicPr>
          <p:cNvPr id="2" name="Picture 1" descr="A screenshot of a computer&#10;&#10;Description automatically generated">
            <a:extLst>
              <a:ext uri="{FF2B5EF4-FFF2-40B4-BE49-F238E27FC236}">
                <a16:creationId xmlns:a16="http://schemas.microsoft.com/office/drawing/2014/main" id="{37763CC0-EBB5-6287-D952-11E2C78167C5}"/>
              </a:ext>
            </a:extLst>
          </p:cNvPr>
          <p:cNvPicPr>
            <a:picLocks noChangeAspect="1"/>
          </p:cNvPicPr>
          <p:nvPr/>
        </p:nvPicPr>
        <p:blipFill>
          <a:blip r:embed="rId2"/>
          <a:stretch>
            <a:fillRect/>
          </a:stretch>
        </p:blipFill>
        <p:spPr>
          <a:xfrm>
            <a:off x="100542" y="1616005"/>
            <a:ext cx="3413126" cy="1747447"/>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5E5EE82F-59B0-6429-C409-AE7C3A5A2E1D}"/>
              </a:ext>
            </a:extLst>
          </p:cNvPr>
          <p:cNvPicPr>
            <a:picLocks noChangeAspect="1"/>
          </p:cNvPicPr>
          <p:nvPr/>
        </p:nvPicPr>
        <p:blipFill>
          <a:blip r:embed="rId3"/>
          <a:stretch>
            <a:fillRect/>
          </a:stretch>
        </p:blipFill>
        <p:spPr>
          <a:xfrm>
            <a:off x="3704167" y="1044475"/>
            <a:ext cx="7154333" cy="4070552"/>
          </a:xfrm>
          <a:prstGeom prst="rect">
            <a:avLst/>
          </a:prstGeom>
        </p:spPr>
      </p:pic>
    </p:spTree>
    <p:extLst>
      <p:ext uri="{BB962C8B-B14F-4D97-AF65-F5344CB8AC3E}">
        <p14:creationId xmlns:p14="http://schemas.microsoft.com/office/powerpoint/2010/main" val="13424571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55760"/>
            <a:ext cx="9773891" cy="1465592"/>
          </a:xfrm>
        </p:spPr>
        <p:txBody>
          <a:bodyPr vert="horz" lIns="91440" tIns="45720" rIns="91440" bIns="45720" rtlCol="0" anchor="t">
            <a:noAutofit/>
          </a:bodyPr>
          <a:lstStyle/>
          <a:p>
            <a:pPr algn="ctr"/>
            <a:r>
              <a:rPr lang="en-US" sz="2000"/>
              <a:t>The patient begins taking the survey one question at a time after being handed the device by their clinician.</a:t>
            </a:r>
          </a:p>
          <a:p>
            <a:pPr algn="ctr"/>
            <a:r>
              <a:rPr lang="en-US" sz="2000" i="1"/>
              <a:t>User(s):</a:t>
            </a:r>
            <a:r>
              <a:rPr lang="en-US" sz="2000"/>
              <a:t> Patients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23</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Take Assessment: Assessment</a:t>
            </a:r>
          </a:p>
        </p:txBody>
      </p:sp>
      <p:pic>
        <p:nvPicPr>
          <p:cNvPr id="6" name="Picture 5" descr="A screenshot of a computer&#10;&#10;Description automatically generated">
            <a:extLst>
              <a:ext uri="{FF2B5EF4-FFF2-40B4-BE49-F238E27FC236}">
                <a16:creationId xmlns:a16="http://schemas.microsoft.com/office/drawing/2014/main" id="{F8D15E57-5EA7-0D38-49C4-BA36E60101AB}"/>
              </a:ext>
            </a:extLst>
          </p:cNvPr>
          <p:cNvPicPr>
            <a:picLocks noChangeAspect="1"/>
          </p:cNvPicPr>
          <p:nvPr/>
        </p:nvPicPr>
        <p:blipFill>
          <a:blip r:embed="rId2"/>
          <a:stretch>
            <a:fillRect/>
          </a:stretch>
        </p:blipFill>
        <p:spPr>
          <a:xfrm>
            <a:off x="116417" y="1713909"/>
            <a:ext cx="3466042" cy="1673348"/>
          </a:xfrm>
          <a:prstGeom prst="rect">
            <a:avLst/>
          </a:prstGeom>
        </p:spPr>
      </p:pic>
      <p:pic>
        <p:nvPicPr>
          <p:cNvPr id="8" name="Picture 7" descr="A screenshot of a video game&#10;&#10;Description automatically generated">
            <a:extLst>
              <a:ext uri="{FF2B5EF4-FFF2-40B4-BE49-F238E27FC236}">
                <a16:creationId xmlns:a16="http://schemas.microsoft.com/office/drawing/2014/main" id="{BF3D7083-50C0-0F40-D49D-4F877408DE07}"/>
              </a:ext>
            </a:extLst>
          </p:cNvPr>
          <p:cNvPicPr>
            <a:picLocks noChangeAspect="1"/>
          </p:cNvPicPr>
          <p:nvPr/>
        </p:nvPicPr>
        <p:blipFill>
          <a:blip r:embed="rId3"/>
          <a:stretch>
            <a:fillRect/>
          </a:stretch>
        </p:blipFill>
        <p:spPr>
          <a:xfrm>
            <a:off x="3704167" y="1107974"/>
            <a:ext cx="7154333" cy="4070552"/>
          </a:xfrm>
          <a:prstGeom prst="rect">
            <a:avLst/>
          </a:prstGeom>
        </p:spPr>
      </p:pic>
    </p:spTree>
    <p:extLst>
      <p:ext uri="{BB962C8B-B14F-4D97-AF65-F5344CB8AC3E}">
        <p14:creationId xmlns:p14="http://schemas.microsoft.com/office/powerpoint/2010/main" val="8038303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55760"/>
            <a:ext cx="9773891" cy="1465592"/>
          </a:xfrm>
        </p:spPr>
        <p:txBody>
          <a:bodyPr vert="horz" lIns="91440" tIns="45720" rIns="91440" bIns="45720" rtlCol="0" anchor="t">
            <a:noAutofit/>
          </a:bodyPr>
          <a:lstStyle/>
          <a:p>
            <a:pPr algn="ctr"/>
            <a:r>
              <a:rPr lang="en-US" sz="2000"/>
              <a:t>The patient can have different types of questions in their assessment: Dipole Slider, Slider, Multiple choice, Checkboxes, Textbox, Image Selection, Response Button. Pictured above is three examples from the Anxiety Assessment.</a:t>
            </a:r>
          </a:p>
          <a:p>
            <a:pPr algn="ctr"/>
            <a:r>
              <a:rPr lang="en-US" sz="2000" i="1"/>
              <a:t>User(s):</a:t>
            </a:r>
            <a:r>
              <a:rPr lang="en-US" sz="2000"/>
              <a:t> Patients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24</a:t>
            </a:fld>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109409" y="190500"/>
            <a:ext cx="7969433" cy="537105"/>
          </a:xfrm>
        </p:spPr>
        <p:txBody>
          <a:bodyPr/>
          <a:lstStyle/>
          <a:p>
            <a:pPr algn="ctr"/>
            <a:r>
              <a:rPr lang="en-US" sz="3600"/>
              <a:t>Take Assessment: Question examples</a:t>
            </a:r>
          </a:p>
        </p:txBody>
      </p:sp>
      <p:pic>
        <p:nvPicPr>
          <p:cNvPr id="2" name="Picture 1" descr="A screenshot of a slider frame&#10;&#10;Description automatically generated">
            <a:extLst>
              <a:ext uri="{FF2B5EF4-FFF2-40B4-BE49-F238E27FC236}">
                <a16:creationId xmlns:a16="http://schemas.microsoft.com/office/drawing/2014/main" id="{6A8D2C6A-0EEB-8E06-472D-E92F9EF58BD7}"/>
              </a:ext>
            </a:extLst>
          </p:cNvPr>
          <p:cNvPicPr>
            <a:picLocks noChangeAspect="1"/>
          </p:cNvPicPr>
          <p:nvPr/>
        </p:nvPicPr>
        <p:blipFill>
          <a:blip r:embed="rId2"/>
          <a:stretch>
            <a:fillRect/>
          </a:stretch>
        </p:blipFill>
        <p:spPr>
          <a:xfrm>
            <a:off x="85618" y="1382184"/>
            <a:ext cx="3675805" cy="3326342"/>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F3369602-D5A1-5F79-F3A8-DC209551CC18}"/>
              </a:ext>
            </a:extLst>
          </p:cNvPr>
          <p:cNvPicPr>
            <a:picLocks noChangeAspect="1"/>
          </p:cNvPicPr>
          <p:nvPr/>
        </p:nvPicPr>
        <p:blipFill>
          <a:blip r:embed="rId3"/>
          <a:stretch>
            <a:fillRect/>
          </a:stretch>
        </p:blipFill>
        <p:spPr>
          <a:xfrm>
            <a:off x="3795819" y="1715559"/>
            <a:ext cx="3838362" cy="2813049"/>
          </a:xfrm>
          <a:prstGeom prst="rect">
            <a:avLst/>
          </a:prstGeom>
        </p:spPr>
      </p:pic>
      <p:pic>
        <p:nvPicPr>
          <p:cNvPr id="10" name="Picture 9" descr="A screenshot of a questionnaire&#10;&#10;Description automatically generated">
            <a:extLst>
              <a:ext uri="{FF2B5EF4-FFF2-40B4-BE49-F238E27FC236}">
                <a16:creationId xmlns:a16="http://schemas.microsoft.com/office/drawing/2014/main" id="{3D257D9C-39EC-6807-2E7E-BA6BEA0BA8F4}"/>
              </a:ext>
            </a:extLst>
          </p:cNvPr>
          <p:cNvPicPr>
            <a:picLocks noChangeAspect="1"/>
          </p:cNvPicPr>
          <p:nvPr/>
        </p:nvPicPr>
        <p:blipFill>
          <a:blip r:embed="rId4"/>
          <a:stretch>
            <a:fillRect/>
          </a:stretch>
        </p:blipFill>
        <p:spPr>
          <a:xfrm>
            <a:off x="7672269" y="1318683"/>
            <a:ext cx="4176421" cy="3448050"/>
          </a:xfrm>
          <a:prstGeom prst="rect">
            <a:avLst/>
          </a:prstGeom>
        </p:spPr>
      </p:pic>
    </p:spTree>
    <p:extLst>
      <p:ext uri="{BB962C8B-B14F-4D97-AF65-F5344CB8AC3E}">
        <p14:creationId xmlns:p14="http://schemas.microsoft.com/office/powerpoint/2010/main" val="3033421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72094-7C7A-667E-0FE6-85FDEB9B28A6}"/>
              </a:ext>
            </a:extLst>
          </p:cNvPr>
          <p:cNvSpPr>
            <a:spLocks noGrp="1"/>
          </p:cNvSpPr>
          <p:nvPr>
            <p:ph idx="1"/>
          </p:nvPr>
        </p:nvSpPr>
        <p:spPr>
          <a:xfrm>
            <a:off x="1208315" y="5255760"/>
            <a:ext cx="9773891" cy="1465592"/>
          </a:xfrm>
        </p:spPr>
        <p:txBody>
          <a:bodyPr vert="horz" lIns="91440" tIns="45720" rIns="91440" bIns="45720" rtlCol="0" anchor="t">
            <a:noAutofit/>
          </a:bodyPr>
          <a:lstStyle/>
          <a:p>
            <a:pPr algn="ctr"/>
            <a:r>
              <a:rPr lang="en-US" sz="2000"/>
              <a:t>The last question in the assessment ends with "Submit". Once this is clicked, the assessment is completed, and the device is handed back to the clinician.</a:t>
            </a:r>
          </a:p>
          <a:p>
            <a:pPr algn="ctr"/>
            <a:r>
              <a:rPr lang="en-US" sz="2000" i="1"/>
              <a:t>User(s):</a:t>
            </a:r>
            <a:r>
              <a:rPr lang="en-US" sz="2000"/>
              <a:t> Patients then Clinicians</a:t>
            </a:r>
          </a:p>
        </p:txBody>
      </p:sp>
      <p:sp>
        <p:nvSpPr>
          <p:cNvPr id="5" name="Slide Number Placeholder 4">
            <a:extLst>
              <a:ext uri="{FF2B5EF4-FFF2-40B4-BE49-F238E27FC236}">
                <a16:creationId xmlns:a16="http://schemas.microsoft.com/office/drawing/2014/main" id="{D68E727F-191A-41DB-5DF4-4335609300EB}"/>
              </a:ext>
            </a:extLst>
          </p:cNvPr>
          <p:cNvSpPr>
            <a:spLocks noGrp="1"/>
          </p:cNvSpPr>
          <p:nvPr>
            <p:ph type="sldNum" sz="quarter" idx="4"/>
          </p:nvPr>
        </p:nvSpPr>
        <p:spPr/>
        <p:txBody>
          <a:bodyPr/>
          <a:lstStyle/>
          <a:p>
            <a:fld id="{294A09A9-5501-47C1-A89A-A340965A2BE2}" type="slidenum">
              <a:rPr lang="en-US" smtClean="0"/>
              <a:pPr/>
              <a:t>25</a:t>
            </a:fld>
            <a:endParaRPr lang="en-US"/>
          </a:p>
        </p:txBody>
      </p:sp>
      <p:sp>
        <p:nvSpPr>
          <p:cNvPr id="7" name="Arrow: Bent-Up 6">
            <a:extLst>
              <a:ext uri="{FF2B5EF4-FFF2-40B4-BE49-F238E27FC236}">
                <a16:creationId xmlns:a16="http://schemas.microsoft.com/office/drawing/2014/main" id="{A661491D-C793-1902-5D3E-04199AB51E6F}"/>
              </a:ext>
            </a:extLst>
          </p:cNvPr>
          <p:cNvSpPr/>
          <p:nvPr/>
        </p:nvSpPr>
        <p:spPr>
          <a:xfrm rot="5400000">
            <a:off x="2381250" y="3804707"/>
            <a:ext cx="1338791" cy="846666"/>
          </a:xfrm>
          <a:prstGeom prst="bentUpArrow">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CDF3BAA-0BC3-972E-9CB4-00A3E2B47C20}"/>
              </a:ext>
            </a:extLst>
          </p:cNvPr>
          <p:cNvSpPr>
            <a:spLocks noGrp="1"/>
          </p:cNvSpPr>
          <p:nvPr>
            <p:ph type="title"/>
          </p:nvPr>
        </p:nvSpPr>
        <p:spPr>
          <a:xfrm>
            <a:off x="2596242" y="211667"/>
            <a:ext cx="6995767" cy="537105"/>
          </a:xfrm>
        </p:spPr>
        <p:txBody>
          <a:bodyPr/>
          <a:lstStyle/>
          <a:p>
            <a:pPr algn="ctr"/>
            <a:r>
              <a:rPr lang="en-US" sz="3600"/>
              <a:t>Take Assessment: Completion</a:t>
            </a:r>
          </a:p>
        </p:txBody>
      </p:sp>
      <p:pic>
        <p:nvPicPr>
          <p:cNvPr id="2" name="Picture 1" descr="A screenshot of a computer screen&#10;&#10;Description automatically generated">
            <a:extLst>
              <a:ext uri="{FF2B5EF4-FFF2-40B4-BE49-F238E27FC236}">
                <a16:creationId xmlns:a16="http://schemas.microsoft.com/office/drawing/2014/main" id="{D4C3B5D6-FDB7-580A-3B3C-2B7283273CD2}"/>
              </a:ext>
            </a:extLst>
          </p:cNvPr>
          <p:cNvPicPr>
            <a:picLocks noChangeAspect="1"/>
          </p:cNvPicPr>
          <p:nvPr/>
        </p:nvPicPr>
        <p:blipFill>
          <a:blip r:embed="rId2"/>
          <a:stretch>
            <a:fillRect/>
          </a:stretch>
        </p:blipFill>
        <p:spPr>
          <a:xfrm>
            <a:off x="244082" y="800099"/>
            <a:ext cx="3104875" cy="2701926"/>
          </a:xfrm>
          <a:prstGeom prst="rect">
            <a:avLst/>
          </a:prstGeom>
        </p:spPr>
      </p:pic>
      <p:pic>
        <p:nvPicPr>
          <p:cNvPr id="4" name="Picture 3" descr="A screenshot of a test&#10;&#10;Description automatically generated">
            <a:extLst>
              <a:ext uri="{FF2B5EF4-FFF2-40B4-BE49-F238E27FC236}">
                <a16:creationId xmlns:a16="http://schemas.microsoft.com/office/drawing/2014/main" id="{A87BFA9C-F2BA-13FC-1B89-F5AC5729D404}"/>
              </a:ext>
            </a:extLst>
          </p:cNvPr>
          <p:cNvPicPr>
            <a:picLocks noChangeAspect="1"/>
          </p:cNvPicPr>
          <p:nvPr/>
        </p:nvPicPr>
        <p:blipFill>
          <a:blip r:embed="rId3"/>
          <a:stretch>
            <a:fillRect/>
          </a:stretch>
        </p:blipFill>
        <p:spPr>
          <a:xfrm>
            <a:off x="3656542" y="1263681"/>
            <a:ext cx="7149041" cy="3632138"/>
          </a:xfrm>
          <a:prstGeom prst="rect">
            <a:avLst/>
          </a:prstGeom>
        </p:spPr>
      </p:pic>
    </p:spTree>
    <p:extLst>
      <p:ext uri="{BB962C8B-B14F-4D97-AF65-F5344CB8AC3E}">
        <p14:creationId xmlns:p14="http://schemas.microsoft.com/office/powerpoint/2010/main" val="53984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212849" y="-81643"/>
            <a:ext cx="9779183" cy="1325563"/>
          </a:xfrm>
        </p:spPr>
        <p:txBody>
          <a:bodyPr/>
          <a:lstStyle/>
          <a:p>
            <a:pPr algn="ctr"/>
            <a:r>
              <a:rPr lang="en-US"/>
              <a:t>Users</a:t>
            </a:r>
          </a:p>
        </p:txBody>
      </p:sp>
      <p:sp>
        <p:nvSpPr>
          <p:cNvPr id="9" name="Content Placeholder 8">
            <a:extLst>
              <a:ext uri="{FF2B5EF4-FFF2-40B4-BE49-F238E27FC236}">
                <a16:creationId xmlns:a16="http://schemas.microsoft.com/office/drawing/2014/main" id="{472FA7B1-CD7F-3646-B44C-91A107A0CBEE}"/>
              </a:ext>
            </a:extLst>
          </p:cNvPr>
          <p:cNvSpPr>
            <a:spLocks noGrp="1"/>
          </p:cNvSpPr>
          <p:nvPr>
            <p:ph idx="11"/>
          </p:nvPr>
        </p:nvSpPr>
        <p:spPr>
          <a:xfrm>
            <a:off x="542321" y="1586519"/>
            <a:ext cx="3517236" cy="522514"/>
          </a:xfrm>
        </p:spPr>
        <p:txBody>
          <a:bodyPr vert="horz" lIns="91440" tIns="45720" rIns="91440" bIns="45720" rtlCol="0" anchor="t">
            <a:noAutofit/>
          </a:bodyPr>
          <a:lstStyle/>
          <a:p>
            <a:pPr algn="ctr"/>
            <a:r>
              <a:rPr lang="en-US" sz="2800">
                <a:solidFill>
                  <a:schemeClr val="accent1">
                    <a:lumMod val="50000"/>
                  </a:schemeClr>
                </a:solidFill>
              </a:rPr>
              <a:t>Assessment Builder</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541563" y="2136246"/>
            <a:ext cx="3617074" cy="3862756"/>
          </a:xfrm>
        </p:spPr>
        <p:txBody>
          <a:bodyPr vert="horz" lIns="91440" tIns="45720" rIns="91440" bIns="45720" rtlCol="0" anchor="t">
            <a:noAutofit/>
          </a:bodyPr>
          <a:lstStyle/>
          <a:p>
            <a:r>
              <a:rPr lang="en-US" dirty="0"/>
              <a:t>Traditional methods of assessment creation are often cumbersome, time-consuming, and lack flexibility. </a:t>
            </a:r>
          </a:p>
          <a:p>
            <a:pPr marL="342900" indent="-342900">
              <a:buFont typeface="Calibri,Sans-Serif" panose="020B0604020202020204" pitchFamily="34" charset="0"/>
              <a:buChar char="-"/>
            </a:pPr>
            <a:r>
              <a:rPr lang="en-US" sz="1800" dirty="0">
                <a:solidFill>
                  <a:schemeClr val="tx1">
                    <a:lumMod val="75000"/>
                    <a:lumOff val="25000"/>
                  </a:schemeClr>
                </a:solidFill>
                <a:latin typeface="Arial"/>
                <a:cs typeface="Arial"/>
              </a:rPr>
              <a:t>PADAS provides an intuitive user-friendly interface for creating custom tailored assessments. </a:t>
            </a:r>
          </a:p>
          <a:p>
            <a:pPr marL="342900" indent="-342900">
              <a:buFont typeface="Calibri,Sans-Serif" panose="020B0604020202020204" pitchFamily="34" charset="0"/>
              <a:buChar char="-"/>
            </a:pPr>
            <a:r>
              <a:rPr lang="en-US" sz="1800" dirty="0"/>
              <a:t>Enables assessment builders to craft tailored assessments that accurately measure patient needs and responses</a:t>
            </a:r>
            <a:endParaRPr lang="en-US" sz="1600" dirty="0">
              <a:solidFill>
                <a:schemeClr val="tx1">
                  <a:lumMod val="75000"/>
                  <a:lumOff val="25000"/>
                </a:schemeClr>
              </a:solidFill>
            </a:endParaRPr>
          </a:p>
          <a:p>
            <a:endParaRPr lang="en-US"/>
          </a:p>
          <a:p>
            <a:endParaRPr lang="en-US"/>
          </a:p>
        </p:txBody>
      </p:sp>
      <p:sp>
        <p:nvSpPr>
          <p:cNvPr id="10" name="Content Placeholder 9">
            <a:extLst>
              <a:ext uri="{FF2B5EF4-FFF2-40B4-BE49-F238E27FC236}">
                <a16:creationId xmlns:a16="http://schemas.microsoft.com/office/drawing/2014/main" id="{585697B7-EBBB-0E4B-AA02-0D3F94821C6E}"/>
              </a:ext>
            </a:extLst>
          </p:cNvPr>
          <p:cNvSpPr>
            <a:spLocks noGrp="1"/>
          </p:cNvSpPr>
          <p:nvPr>
            <p:ph idx="12"/>
          </p:nvPr>
        </p:nvSpPr>
        <p:spPr>
          <a:xfrm>
            <a:off x="4345122" y="1532090"/>
            <a:ext cx="3511944" cy="522514"/>
          </a:xfrm>
        </p:spPr>
        <p:txBody>
          <a:bodyPr vert="horz" lIns="91440" tIns="45720" rIns="91440" bIns="45720" rtlCol="0" anchor="t">
            <a:noAutofit/>
          </a:bodyPr>
          <a:lstStyle/>
          <a:p>
            <a:pPr algn="ctr"/>
            <a:r>
              <a:rPr lang="en-US" sz="2800">
                <a:solidFill>
                  <a:schemeClr val="accent1">
                    <a:lumMod val="50000"/>
                  </a:schemeClr>
                </a:solidFill>
              </a:rPr>
              <a:t>Clinician</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idx="10"/>
          </p:nvPr>
        </p:nvSpPr>
        <p:spPr>
          <a:xfrm>
            <a:off x="4593074" y="2136247"/>
            <a:ext cx="3554278" cy="3958005"/>
          </a:xfrm>
        </p:spPr>
        <p:txBody>
          <a:bodyPr vert="horz" lIns="91440" tIns="45720" rIns="91440" bIns="45720" rtlCol="0" anchor="t">
            <a:normAutofit/>
          </a:bodyPr>
          <a:lstStyle/>
          <a:p>
            <a:r>
              <a:rPr lang="en-US"/>
              <a:t>Obtaining and managing a wide array of custom assessments efficiently can be a troubling task.</a:t>
            </a:r>
          </a:p>
          <a:p>
            <a:pPr marL="342900" indent="-342900">
              <a:buFont typeface="Calibri,Sans-Serif"/>
              <a:buChar char="-"/>
            </a:pPr>
            <a:r>
              <a:rPr lang="en-US" sz="1800">
                <a:solidFill>
                  <a:schemeClr val="tx1">
                    <a:lumMod val="75000"/>
                    <a:lumOff val="25000"/>
                  </a:schemeClr>
                </a:solidFill>
                <a:latin typeface="Arial"/>
                <a:cs typeface="Arial"/>
              </a:rPr>
              <a:t>PADAS streamlines the distribution of assessments to clinicians.</a:t>
            </a:r>
          </a:p>
          <a:p>
            <a:pPr marL="342900" indent="-342900">
              <a:buFont typeface="Calibri,Sans-Serif"/>
              <a:buChar char="-"/>
            </a:pPr>
            <a:r>
              <a:rPr lang="en-US" sz="1800">
                <a:solidFill>
                  <a:schemeClr val="tx1">
                    <a:lumMod val="75000"/>
                    <a:lumOff val="25000"/>
                  </a:schemeClr>
                </a:solidFill>
                <a:latin typeface="Arial"/>
                <a:cs typeface="Arial"/>
              </a:rPr>
              <a:t>Clinicians can search fr</a:t>
            </a:r>
            <a:r>
              <a:rPr lang="en-US" sz="1800">
                <a:solidFill>
                  <a:srgbClr val="000000"/>
                </a:solidFill>
                <a:latin typeface="Tenorite"/>
                <a:cs typeface="Arial"/>
              </a:rPr>
              <a:t>om</a:t>
            </a:r>
            <a:r>
              <a:rPr lang="en-US" sz="1800"/>
              <a:t> a library of </a:t>
            </a:r>
            <a:r>
              <a:rPr lang="en-US" sz="1800">
                <a:ea typeface="+mn-lt"/>
                <a:cs typeface="+mn-lt"/>
              </a:rPr>
              <a:t>custom-tailored </a:t>
            </a:r>
            <a:r>
              <a:rPr lang="en-US" sz="1800"/>
              <a:t>assessments to easily assign, track, and administer assessments to patients. </a:t>
            </a:r>
          </a:p>
          <a:p>
            <a:endParaRPr lang="en-US">
              <a:solidFill>
                <a:srgbClr val="000000"/>
              </a:solidFill>
            </a:endParaRPr>
          </a:p>
        </p:txBody>
      </p:sp>
      <p:sp>
        <p:nvSpPr>
          <p:cNvPr id="13" name="Content Placeholder 12">
            <a:extLst>
              <a:ext uri="{FF2B5EF4-FFF2-40B4-BE49-F238E27FC236}">
                <a16:creationId xmlns:a16="http://schemas.microsoft.com/office/drawing/2014/main" id="{EB1FFBC5-1733-5E4A-BF11-2C157D9917CC}"/>
              </a:ext>
            </a:extLst>
          </p:cNvPr>
          <p:cNvSpPr>
            <a:spLocks noGrp="1"/>
          </p:cNvSpPr>
          <p:nvPr>
            <p:ph idx="14"/>
          </p:nvPr>
        </p:nvSpPr>
        <p:spPr>
          <a:xfrm>
            <a:off x="8147922" y="1586519"/>
            <a:ext cx="3506653" cy="522514"/>
          </a:xfrm>
        </p:spPr>
        <p:txBody>
          <a:bodyPr vert="horz" lIns="91440" tIns="45720" rIns="91440" bIns="45720" rtlCol="0" anchor="t">
            <a:noAutofit/>
          </a:bodyPr>
          <a:lstStyle/>
          <a:p>
            <a:pPr algn="ctr"/>
            <a:r>
              <a:rPr lang="en-US" sz="2800">
                <a:solidFill>
                  <a:schemeClr val="accent1">
                    <a:lumMod val="50000"/>
                  </a:schemeClr>
                </a:solidFill>
              </a:rPr>
              <a:t>Patients</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8572011" y="2099962"/>
            <a:ext cx="3508920" cy="4212004"/>
          </a:xfrm>
        </p:spPr>
        <p:txBody>
          <a:bodyPr vert="horz" lIns="91440" tIns="45720" rIns="91440" bIns="45720" rtlCol="0" anchor="t">
            <a:noAutofit/>
          </a:bodyPr>
          <a:lstStyle/>
          <a:p>
            <a:r>
              <a:rPr lang="en-US"/>
              <a:t>Patients often find traditional assessment methods less interactive, leading to lower engagement and response accuracy.</a:t>
            </a:r>
          </a:p>
          <a:p>
            <a:pPr marL="342900" indent="-342900">
              <a:buFont typeface="Calibri" panose="020B0604020202020204" pitchFamily="34" charset="0"/>
              <a:buChar char="-"/>
            </a:pPr>
            <a:r>
              <a:rPr lang="en-US" sz="1800">
                <a:solidFill>
                  <a:schemeClr val="tx1">
                    <a:lumMod val="75000"/>
                    <a:lumOff val="25000"/>
                  </a:schemeClr>
                </a:solidFill>
              </a:rPr>
              <a:t>Our system offers an engaging and user-friendly interface for patients to complete assessments.</a:t>
            </a:r>
          </a:p>
          <a:p>
            <a:pPr marL="342900" indent="-342900">
              <a:buFont typeface="Calibri" panose="020B0604020202020204" pitchFamily="34" charset="0"/>
              <a:buChar char="-"/>
            </a:pPr>
            <a:r>
              <a:rPr lang="en-US" sz="1800">
                <a:solidFill>
                  <a:schemeClr val="tx1">
                    <a:lumMod val="75000"/>
                    <a:lumOff val="25000"/>
                  </a:schemeClr>
                </a:solidFill>
              </a:rPr>
              <a:t>Assessments contain various interaction types, making the overall process more accessible and engaging</a:t>
            </a:r>
          </a:p>
          <a:p>
            <a:endParaRPr lang="en-US"/>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dirty="0" smtClean="0"/>
              <a:pPr/>
              <a:t>3</a:t>
            </a:fld>
            <a:endParaRPr lang="en-US"/>
          </a:p>
        </p:txBody>
      </p:sp>
    </p:spTree>
    <p:extLst>
      <p:ext uri="{BB962C8B-B14F-4D97-AF65-F5344CB8AC3E}">
        <p14:creationId xmlns:p14="http://schemas.microsoft.com/office/powerpoint/2010/main" val="27215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26169F5-437A-889D-40D4-66ABFABE7742}"/>
              </a:ext>
            </a:extLst>
          </p:cNvPr>
          <p:cNvSpPr>
            <a:spLocks noGrp="1"/>
          </p:cNvSpPr>
          <p:nvPr>
            <p:ph type="sldNum" sz="quarter" idx="4"/>
          </p:nvPr>
        </p:nvSpPr>
        <p:spPr/>
        <p:txBody>
          <a:bodyPr/>
          <a:lstStyle/>
          <a:p>
            <a:fld id="{294A09A9-5501-47C1-A89A-A340965A2BE2}" type="slidenum">
              <a:rPr lang="en-US" smtClean="0"/>
              <a:pPr/>
              <a:t>4</a:t>
            </a:fld>
            <a:endParaRPr lang="en-US"/>
          </a:p>
        </p:txBody>
      </p:sp>
      <p:sp>
        <p:nvSpPr>
          <p:cNvPr id="7" name="Title 1">
            <a:extLst>
              <a:ext uri="{FF2B5EF4-FFF2-40B4-BE49-F238E27FC236}">
                <a16:creationId xmlns:a16="http://schemas.microsoft.com/office/drawing/2014/main" id="{A53FEB57-8385-8F4A-56FD-7AFDE0227F1F}"/>
              </a:ext>
            </a:extLst>
          </p:cNvPr>
          <p:cNvSpPr>
            <a:spLocks noGrp="1"/>
          </p:cNvSpPr>
          <p:nvPr>
            <p:ph type="title"/>
          </p:nvPr>
        </p:nvSpPr>
        <p:spPr>
          <a:xfrm>
            <a:off x="1204534" y="698500"/>
            <a:ext cx="9779183" cy="669397"/>
          </a:xfrm>
        </p:spPr>
        <p:txBody>
          <a:bodyPr/>
          <a:lstStyle/>
          <a:p>
            <a:r>
              <a:rPr lang="en-US"/>
              <a:t>Users </a:t>
            </a:r>
            <a:r>
              <a:rPr lang="en-US" sz="2800">
                <a:solidFill>
                  <a:schemeClr val="tx1">
                    <a:lumMod val="75000"/>
                    <a:lumOff val="25000"/>
                  </a:schemeClr>
                </a:solidFill>
              </a:rPr>
              <a:t>(cont.) </a:t>
            </a:r>
            <a:r>
              <a:rPr lang="en-US"/>
              <a:t>- Flow Between Users</a:t>
            </a:r>
            <a:endParaRPr lang="en-US" sz="2800">
              <a:solidFill>
                <a:schemeClr val="tx1">
                  <a:lumMod val="75000"/>
                  <a:lumOff val="25000"/>
                </a:schemeClr>
              </a:solidFill>
            </a:endParaRPr>
          </a:p>
        </p:txBody>
      </p:sp>
      <p:sp>
        <p:nvSpPr>
          <p:cNvPr id="8" name="Rectangle 7">
            <a:extLst>
              <a:ext uri="{FF2B5EF4-FFF2-40B4-BE49-F238E27FC236}">
                <a16:creationId xmlns:a16="http://schemas.microsoft.com/office/drawing/2014/main" id="{B4EB62DB-6FF3-9A81-4AC6-F800AA61B89E}"/>
              </a:ext>
            </a:extLst>
          </p:cNvPr>
          <p:cNvSpPr/>
          <p:nvPr/>
        </p:nvSpPr>
        <p:spPr>
          <a:xfrm>
            <a:off x="438696" y="1751336"/>
            <a:ext cx="2450042" cy="455083"/>
          </a:xfrm>
          <a:prstGeom prst="rect">
            <a:avLst/>
          </a:prstGeom>
          <a:ln w="28575">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rPr>
              <a:t>Assessment Builder</a:t>
            </a:r>
          </a:p>
        </p:txBody>
      </p:sp>
      <p:sp>
        <p:nvSpPr>
          <p:cNvPr id="12" name="Rectangle 11">
            <a:extLst>
              <a:ext uri="{FF2B5EF4-FFF2-40B4-BE49-F238E27FC236}">
                <a16:creationId xmlns:a16="http://schemas.microsoft.com/office/drawing/2014/main" id="{602ED669-F882-C653-FBE2-5C8847274CB6}"/>
              </a:ext>
            </a:extLst>
          </p:cNvPr>
          <p:cNvSpPr/>
          <p:nvPr/>
        </p:nvSpPr>
        <p:spPr>
          <a:xfrm>
            <a:off x="709083" y="2259337"/>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Creates custom assessment </a:t>
            </a:r>
          </a:p>
        </p:txBody>
      </p:sp>
      <p:sp>
        <p:nvSpPr>
          <p:cNvPr id="13" name="Rectangle 12">
            <a:extLst>
              <a:ext uri="{FF2B5EF4-FFF2-40B4-BE49-F238E27FC236}">
                <a16:creationId xmlns:a16="http://schemas.microsoft.com/office/drawing/2014/main" id="{8CD1170C-C691-5BDC-D5E3-A94523A3A5F1}"/>
              </a:ext>
            </a:extLst>
          </p:cNvPr>
          <p:cNvSpPr/>
          <p:nvPr/>
        </p:nvSpPr>
        <p:spPr>
          <a:xfrm>
            <a:off x="4769804" y="1751335"/>
            <a:ext cx="2450042" cy="455083"/>
          </a:xfrm>
          <a:prstGeom prst="rect">
            <a:avLst/>
          </a:prstGeom>
          <a:ln w="28575">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rPr>
              <a:t>Clinician</a:t>
            </a:r>
            <a:endParaRPr lang="en-US"/>
          </a:p>
        </p:txBody>
      </p:sp>
      <p:sp>
        <p:nvSpPr>
          <p:cNvPr id="14" name="Rectangle 13">
            <a:extLst>
              <a:ext uri="{FF2B5EF4-FFF2-40B4-BE49-F238E27FC236}">
                <a16:creationId xmlns:a16="http://schemas.microsoft.com/office/drawing/2014/main" id="{B22DF5B3-A86A-72ED-56F2-166798C4FCB9}"/>
              </a:ext>
            </a:extLst>
          </p:cNvPr>
          <p:cNvSpPr/>
          <p:nvPr/>
        </p:nvSpPr>
        <p:spPr>
          <a:xfrm>
            <a:off x="5040191" y="2259336"/>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Selects assessment from library</a:t>
            </a:r>
          </a:p>
        </p:txBody>
      </p:sp>
      <p:sp>
        <p:nvSpPr>
          <p:cNvPr id="15" name="Rectangle 14">
            <a:extLst>
              <a:ext uri="{FF2B5EF4-FFF2-40B4-BE49-F238E27FC236}">
                <a16:creationId xmlns:a16="http://schemas.microsoft.com/office/drawing/2014/main" id="{F687C834-122E-F812-A2AA-F9D092AA9997}"/>
              </a:ext>
            </a:extLst>
          </p:cNvPr>
          <p:cNvSpPr/>
          <p:nvPr/>
        </p:nvSpPr>
        <p:spPr>
          <a:xfrm>
            <a:off x="709082" y="3773504"/>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Uploads assessment to library</a:t>
            </a:r>
          </a:p>
        </p:txBody>
      </p:sp>
      <p:sp>
        <p:nvSpPr>
          <p:cNvPr id="16" name="Rectangle 15">
            <a:extLst>
              <a:ext uri="{FF2B5EF4-FFF2-40B4-BE49-F238E27FC236}">
                <a16:creationId xmlns:a16="http://schemas.microsoft.com/office/drawing/2014/main" id="{4EBD5C28-1068-6C64-D6FD-39F149954AA1}"/>
              </a:ext>
            </a:extLst>
          </p:cNvPr>
          <p:cNvSpPr/>
          <p:nvPr/>
        </p:nvSpPr>
        <p:spPr>
          <a:xfrm>
            <a:off x="5040190" y="3773503"/>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Selects a patient under their care</a:t>
            </a:r>
          </a:p>
        </p:txBody>
      </p:sp>
      <p:sp>
        <p:nvSpPr>
          <p:cNvPr id="17" name="Rectangle 16">
            <a:extLst>
              <a:ext uri="{FF2B5EF4-FFF2-40B4-BE49-F238E27FC236}">
                <a16:creationId xmlns:a16="http://schemas.microsoft.com/office/drawing/2014/main" id="{C5D5D0EE-C754-19BA-0366-3663F713312F}"/>
              </a:ext>
            </a:extLst>
          </p:cNvPr>
          <p:cNvSpPr/>
          <p:nvPr/>
        </p:nvSpPr>
        <p:spPr>
          <a:xfrm>
            <a:off x="5040189" y="5302418"/>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Assigns the assessment to the patient</a:t>
            </a:r>
          </a:p>
        </p:txBody>
      </p:sp>
      <p:sp>
        <p:nvSpPr>
          <p:cNvPr id="18" name="Rectangle 17">
            <a:extLst>
              <a:ext uri="{FF2B5EF4-FFF2-40B4-BE49-F238E27FC236}">
                <a16:creationId xmlns:a16="http://schemas.microsoft.com/office/drawing/2014/main" id="{A586791B-9241-6C46-B2B0-50841336DD07}"/>
              </a:ext>
            </a:extLst>
          </p:cNvPr>
          <p:cNvSpPr/>
          <p:nvPr/>
        </p:nvSpPr>
        <p:spPr>
          <a:xfrm>
            <a:off x="9100913" y="1751334"/>
            <a:ext cx="2450042" cy="455083"/>
          </a:xfrm>
          <a:prstGeom prst="rect">
            <a:avLst/>
          </a:prstGeom>
          <a:ln w="28575">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rPr>
              <a:t>Patient</a:t>
            </a:r>
            <a:endParaRPr lang="en-US"/>
          </a:p>
        </p:txBody>
      </p:sp>
      <p:sp>
        <p:nvSpPr>
          <p:cNvPr id="19" name="Rectangle 18">
            <a:extLst>
              <a:ext uri="{FF2B5EF4-FFF2-40B4-BE49-F238E27FC236}">
                <a16:creationId xmlns:a16="http://schemas.microsoft.com/office/drawing/2014/main" id="{22C8710D-906B-AD5C-9989-AE2BA325A215}"/>
              </a:ext>
            </a:extLst>
          </p:cNvPr>
          <p:cNvSpPr/>
          <p:nvPr/>
        </p:nvSpPr>
        <p:spPr>
          <a:xfrm>
            <a:off x="9371298" y="2298662"/>
            <a:ext cx="1910018" cy="1135149"/>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Takes the assigned assessment</a:t>
            </a:r>
          </a:p>
        </p:txBody>
      </p:sp>
      <p:cxnSp>
        <p:nvCxnSpPr>
          <p:cNvPr id="20" name="Straight Arrow Connector 19">
            <a:extLst>
              <a:ext uri="{FF2B5EF4-FFF2-40B4-BE49-F238E27FC236}">
                <a16:creationId xmlns:a16="http://schemas.microsoft.com/office/drawing/2014/main" id="{A2C29DF6-8DC4-EE56-B752-4FA5D94FDBCE}"/>
              </a:ext>
            </a:extLst>
          </p:cNvPr>
          <p:cNvCxnSpPr/>
          <p:nvPr/>
        </p:nvCxnSpPr>
        <p:spPr>
          <a:xfrm>
            <a:off x="1639506" y="3431643"/>
            <a:ext cx="4917" cy="29005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1" name="Connector: Elbow 20">
            <a:extLst>
              <a:ext uri="{FF2B5EF4-FFF2-40B4-BE49-F238E27FC236}">
                <a16:creationId xmlns:a16="http://schemas.microsoft.com/office/drawing/2014/main" id="{88E8F28A-F002-82F9-B274-22AD3F8EF082}"/>
              </a:ext>
            </a:extLst>
          </p:cNvPr>
          <p:cNvCxnSpPr/>
          <p:nvPr/>
        </p:nvCxnSpPr>
        <p:spPr>
          <a:xfrm flipV="1">
            <a:off x="2694346" y="2829538"/>
            <a:ext cx="2300748" cy="1509252"/>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3024C70F-7C9A-9A63-1BBE-F1AD5EA8E9D7}"/>
              </a:ext>
            </a:extLst>
          </p:cNvPr>
          <p:cNvCxnSpPr>
            <a:cxnSpLocks/>
          </p:cNvCxnSpPr>
          <p:nvPr/>
        </p:nvCxnSpPr>
        <p:spPr>
          <a:xfrm>
            <a:off x="5995196" y="3441475"/>
            <a:ext cx="4917" cy="29005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3" name="Straight Arrow Connector 22">
            <a:extLst>
              <a:ext uri="{FF2B5EF4-FFF2-40B4-BE49-F238E27FC236}">
                <a16:creationId xmlns:a16="http://schemas.microsoft.com/office/drawing/2014/main" id="{A910FF79-11B5-6D3B-9E9A-C5FCFB9C2C1F}"/>
              </a:ext>
            </a:extLst>
          </p:cNvPr>
          <p:cNvCxnSpPr>
            <a:cxnSpLocks/>
          </p:cNvCxnSpPr>
          <p:nvPr/>
        </p:nvCxnSpPr>
        <p:spPr>
          <a:xfrm>
            <a:off x="5995196" y="4945810"/>
            <a:ext cx="4917" cy="29005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Connector: Elbow 23">
            <a:extLst>
              <a:ext uri="{FF2B5EF4-FFF2-40B4-BE49-F238E27FC236}">
                <a16:creationId xmlns:a16="http://schemas.microsoft.com/office/drawing/2014/main" id="{05DF4DA7-2840-B0EF-CE08-ECB791F46AC2}"/>
              </a:ext>
            </a:extLst>
          </p:cNvPr>
          <p:cNvCxnSpPr>
            <a:cxnSpLocks/>
          </p:cNvCxnSpPr>
          <p:nvPr/>
        </p:nvCxnSpPr>
        <p:spPr>
          <a:xfrm flipV="1">
            <a:off x="6995958" y="2908196"/>
            <a:ext cx="2330244" cy="3082413"/>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sp>
        <p:nvSpPr>
          <p:cNvPr id="25" name="Rectangle: Rounded Corners 24">
            <a:extLst>
              <a:ext uri="{FF2B5EF4-FFF2-40B4-BE49-F238E27FC236}">
                <a16:creationId xmlns:a16="http://schemas.microsoft.com/office/drawing/2014/main" id="{293CF26E-1F3B-8F65-ADAF-E3C533ADC635}"/>
              </a:ext>
            </a:extLst>
          </p:cNvPr>
          <p:cNvSpPr/>
          <p:nvPr/>
        </p:nvSpPr>
        <p:spPr>
          <a:xfrm>
            <a:off x="978958" y="1439334"/>
            <a:ext cx="1269999" cy="232832"/>
          </a:xfrm>
          <a:prstGeom prst="roundRect">
            <a:avLst/>
          </a:prstGeom>
          <a:solidFill>
            <a:schemeClr val="accent1">
              <a:lumMod val="40000"/>
              <a:lumOff val="6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Login opt. 1</a:t>
            </a:r>
          </a:p>
        </p:txBody>
      </p:sp>
      <p:sp>
        <p:nvSpPr>
          <p:cNvPr id="26" name="Rectangle: Rounded Corners 25">
            <a:extLst>
              <a:ext uri="{FF2B5EF4-FFF2-40B4-BE49-F238E27FC236}">
                <a16:creationId xmlns:a16="http://schemas.microsoft.com/office/drawing/2014/main" id="{31F80DB0-79BA-80C5-0D22-3F2C62035B86}"/>
              </a:ext>
            </a:extLst>
          </p:cNvPr>
          <p:cNvSpPr/>
          <p:nvPr/>
        </p:nvSpPr>
        <p:spPr>
          <a:xfrm>
            <a:off x="5334000" y="1481667"/>
            <a:ext cx="1269999" cy="232832"/>
          </a:xfrm>
          <a:prstGeom prst="roundRect">
            <a:avLst/>
          </a:prstGeom>
          <a:solidFill>
            <a:schemeClr val="accent1">
              <a:lumMod val="40000"/>
              <a:lumOff val="6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t>Login opt. 2</a:t>
            </a:r>
          </a:p>
        </p:txBody>
      </p:sp>
    </p:spTree>
    <p:extLst>
      <p:ext uri="{BB962C8B-B14F-4D97-AF65-F5344CB8AC3E}">
        <p14:creationId xmlns:p14="http://schemas.microsoft.com/office/powerpoint/2010/main" val="2499588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179037" y="161636"/>
            <a:ext cx="9779183" cy="1325563"/>
          </a:xfrm>
        </p:spPr>
        <p:txBody>
          <a:bodyPr/>
          <a:lstStyle/>
          <a:p>
            <a:pPr algn="ctr"/>
            <a:r>
              <a:rPr lang="en-US">
                <a:ea typeface="+mj-lt"/>
                <a:cs typeface="+mj-lt"/>
              </a:rPr>
              <a:t>Technologies Used</a:t>
            </a:r>
            <a:endParaRPr lang="en-US" b="0">
              <a:ea typeface="+mj-lt"/>
              <a:cs typeface="+mj-lt"/>
            </a:endParaRPr>
          </a:p>
        </p:txBody>
      </p:sp>
      <p:sp>
        <p:nvSpPr>
          <p:cNvPr id="9" name="Content Placeholder 8">
            <a:extLst>
              <a:ext uri="{FF2B5EF4-FFF2-40B4-BE49-F238E27FC236}">
                <a16:creationId xmlns:a16="http://schemas.microsoft.com/office/drawing/2014/main" id="{472FA7B1-CD7F-3646-B44C-91A107A0CBEE}"/>
              </a:ext>
            </a:extLst>
          </p:cNvPr>
          <p:cNvSpPr>
            <a:spLocks noGrp="1"/>
          </p:cNvSpPr>
          <p:nvPr>
            <p:ph idx="11"/>
          </p:nvPr>
        </p:nvSpPr>
        <p:spPr>
          <a:xfrm>
            <a:off x="719625" y="1784441"/>
            <a:ext cx="3517236" cy="522514"/>
          </a:xfrm>
        </p:spPr>
        <p:txBody>
          <a:bodyPr vert="horz" lIns="91440" tIns="45720" rIns="91440" bIns="45720" rtlCol="0" anchor="t">
            <a:noAutofit/>
          </a:bodyPr>
          <a:lstStyle/>
          <a:p>
            <a:pPr algn="ctr"/>
            <a:r>
              <a:rPr lang="en-US" sz="2800">
                <a:solidFill>
                  <a:schemeClr val="accent1">
                    <a:lumMod val="50000"/>
                  </a:schemeClr>
                </a:solidFill>
              </a:rPr>
              <a:t>Front-End</a:t>
            </a:r>
            <a:endParaRPr lang="en-US">
              <a:solidFill>
                <a:schemeClr val="accent1">
                  <a:lumMod val="50000"/>
                </a:schemeClr>
              </a:solidFill>
            </a:endParaRP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809581" y="2306954"/>
            <a:ext cx="3429873" cy="3327541"/>
          </a:xfrm>
        </p:spPr>
        <p:txBody>
          <a:bodyPr vert="horz" lIns="91440" tIns="45720" rIns="91440" bIns="45720" rtlCol="0" anchor="t">
            <a:noAutofit/>
          </a:bodyPr>
          <a:lstStyle/>
          <a:p>
            <a:pPr marL="342900" indent="-342900">
              <a:buFont typeface="Arial" panose="020B0604020202020204" pitchFamily="34" charset="0"/>
              <a:buChar char="•"/>
            </a:pPr>
            <a:r>
              <a:rPr lang="en-US" sz="2400" dirty="0">
                <a:solidFill>
                  <a:srgbClr val="000000"/>
                </a:solidFill>
                <a:latin typeface="Tenorite"/>
                <a:cs typeface="Arial"/>
              </a:rPr>
              <a:t>Vue.js</a:t>
            </a:r>
          </a:p>
          <a:p>
            <a:pPr marL="800100" lvl="1" indent="-342900">
              <a:buFont typeface="Courier New,monospace" panose="020B0604020202020204" pitchFamily="34" charset="0"/>
              <a:buChar char="o"/>
            </a:pPr>
            <a:r>
              <a:rPr lang="en-US" err="1">
                <a:solidFill>
                  <a:schemeClr val="tx1">
                    <a:lumMod val="75000"/>
                    <a:lumOff val="25000"/>
                  </a:schemeClr>
                </a:solidFill>
                <a:latin typeface="Arial"/>
                <a:cs typeface="Arial"/>
              </a:rPr>
              <a:t>Vuetify</a:t>
            </a:r>
            <a:endParaRPr lang="en-US">
              <a:solidFill>
                <a:schemeClr val="tx1">
                  <a:lumMod val="75000"/>
                  <a:lumOff val="25000"/>
                </a:schemeClr>
              </a:solidFill>
              <a:latin typeface="Arial"/>
              <a:cs typeface="Arial"/>
            </a:endParaRPr>
          </a:p>
          <a:p>
            <a:pPr marL="800100" lvl="1" indent="-342900">
              <a:buFont typeface="Courier New,monospace" panose="020B0604020202020204" pitchFamily="34" charset="0"/>
              <a:buChar char="o"/>
            </a:pPr>
            <a:r>
              <a:rPr lang="en-US" dirty="0">
                <a:solidFill>
                  <a:schemeClr val="tx1">
                    <a:lumMod val="75000"/>
                    <a:lumOff val="25000"/>
                  </a:schemeClr>
                </a:solidFill>
                <a:latin typeface="Arial"/>
                <a:cs typeface="Arial"/>
              </a:rPr>
              <a:t>Vue Router</a:t>
            </a:r>
          </a:p>
          <a:p>
            <a:pPr marL="800100" lvl="1" indent="-342900">
              <a:buFont typeface="Courier New,monospace" panose="020B0604020202020204" pitchFamily="34" charset="0"/>
              <a:buChar char="o"/>
            </a:pPr>
            <a:r>
              <a:rPr lang="en-US" dirty="0" err="1">
                <a:solidFill>
                  <a:schemeClr val="tx1">
                    <a:lumMod val="75000"/>
                    <a:lumOff val="25000"/>
                  </a:schemeClr>
                </a:solidFill>
                <a:latin typeface="Arial"/>
                <a:cs typeface="Arial"/>
              </a:rPr>
              <a:t>Pinia</a:t>
            </a:r>
            <a:endParaRPr lang="en-US" dirty="0" err="1">
              <a:solidFill>
                <a:schemeClr val="tx1">
                  <a:lumMod val="75000"/>
                  <a:lumOff val="25000"/>
                </a:schemeClr>
              </a:solidFill>
              <a:latin typeface="Arial"/>
              <a:ea typeface="+mn-lt"/>
              <a:cs typeface="Arial"/>
            </a:endParaRPr>
          </a:p>
          <a:p>
            <a:pPr marL="342900" indent="-342900">
              <a:buFont typeface="Arial" panose="020B0604020202020204" pitchFamily="34" charset="0"/>
              <a:buChar char="•"/>
            </a:pPr>
            <a:r>
              <a:rPr lang="en-US" sz="2400" dirty="0">
                <a:solidFill>
                  <a:srgbClr val="000000"/>
                </a:solidFill>
                <a:latin typeface="Tenorite"/>
                <a:ea typeface="+mn-lt"/>
                <a:cs typeface="Arial"/>
              </a:rPr>
              <a:t>Vite</a:t>
            </a:r>
            <a:endParaRPr lang="en-US" sz="2400" dirty="0"/>
          </a:p>
          <a:p>
            <a:pPr marL="342900" indent="-342900">
              <a:buFont typeface="Arial" panose="020B0604020202020204" pitchFamily="34" charset="0"/>
              <a:buChar char="•"/>
            </a:pPr>
            <a:r>
              <a:rPr lang="en-US" sz="2400" dirty="0">
                <a:solidFill>
                  <a:srgbClr val="000000"/>
                </a:solidFill>
                <a:latin typeface="Tenorite"/>
                <a:ea typeface="+mn-lt"/>
                <a:cs typeface="Arial"/>
              </a:rPr>
              <a:t>Tailwind CSS</a:t>
            </a:r>
          </a:p>
          <a:p>
            <a:pPr marL="342900" indent="-342900">
              <a:buFont typeface="Arial" panose="020B0604020202020204" pitchFamily="34" charset="0"/>
              <a:buChar char="•"/>
            </a:pPr>
            <a:r>
              <a:rPr lang="en-US" sz="2400" dirty="0">
                <a:solidFill>
                  <a:srgbClr val="000000"/>
                </a:solidFill>
                <a:latin typeface="Tenorite"/>
                <a:ea typeface="+mn-lt"/>
                <a:cs typeface="Arial"/>
              </a:rPr>
              <a:t>Axios</a:t>
            </a:r>
          </a:p>
          <a:p>
            <a:pPr marL="800100" lvl="1" indent="-342900">
              <a:buFont typeface="Courier New,monospace" panose="020B0604020202020204" pitchFamily="34" charset="0"/>
              <a:buChar char="o"/>
            </a:pPr>
            <a:r>
              <a:rPr lang="en-US">
                <a:cs typeface="Arial"/>
              </a:rPr>
              <a:t>HTTP client for API requests</a:t>
            </a:r>
            <a:endParaRPr lang="en-US" dirty="0">
              <a:cs typeface="Arial"/>
            </a:endParaRPr>
          </a:p>
        </p:txBody>
      </p:sp>
      <p:sp>
        <p:nvSpPr>
          <p:cNvPr id="10" name="Content Placeholder 9">
            <a:extLst>
              <a:ext uri="{FF2B5EF4-FFF2-40B4-BE49-F238E27FC236}">
                <a16:creationId xmlns:a16="http://schemas.microsoft.com/office/drawing/2014/main" id="{585697B7-EBBB-0E4B-AA02-0D3F94821C6E}"/>
              </a:ext>
            </a:extLst>
          </p:cNvPr>
          <p:cNvSpPr>
            <a:spLocks noGrp="1"/>
          </p:cNvSpPr>
          <p:nvPr>
            <p:ph idx="12"/>
          </p:nvPr>
        </p:nvSpPr>
        <p:spPr>
          <a:xfrm>
            <a:off x="4356667" y="1784440"/>
            <a:ext cx="3511944" cy="522514"/>
          </a:xfrm>
        </p:spPr>
        <p:txBody>
          <a:bodyPr vert="horz" lIns="91440" tIns="45720" rIns="91440" bIns="45720" rtlCol="0" anchor="t">
            <a:noAutofit/>
          </a:bodyPr>
          <a:lstStyle/>
          <a:p>
            <a:pPr algn="ctr"/>
            <a:r>
              <a:rPr lang="en-US" sz="2800">
                <a:solidFill>
                  <a:schemeClr val="accent1">
                    <a:lumMod val="50000"/>
                  </a:schemeClr>
                </a:solidFill>
              </a:rPr>
              <a:t>Back-End</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idx="10"/>
          </p:nvPr>
        </p:nvSpPr>
        <p:spPr>
          <a:xfrm>
            <a:off x="4522151" y="2306954"/>
            <a:ext cx="3577369" cy="3835953"/>
          </a:xfrm>
        </p:spPr>
        <p:txBody>
          <a:bodyPr vert="horz" lIns="91440" tIns="45720" rIns="91440" bIns="45720" rtlCol="0" anchor="t">
            <a:normAutofit fontScale="85000" lnSpcReduction="10000"/>
          </a:bodyPr>
          <a:lstStyle/>
          <a:p>
            <a:pPr marL="342900" indent="-342900">
              <a:buChar char="•"/>
            </a:pPr>
            <a:r>
              <a:rPr lang="en-US" sz="2400" dirty="0"/>
              <a:t>Flask</a:t>
            </a:r>
          </a:p>
          <a:p>
            <a:pPr marL="800100" lvl="1" indent="-342900">
              <a:buFont typeface="Courier New" panose="020B0604020202020204" pitchFamily="34" charset="0"/>
              <a:buChar char="o"/>
            </a:pPr>
            <a:r>
              <a:rPr lang="en-US" dirty="0">
                <a:solidFill>
                  <a:schemeClr val="tx1">
                    <a:lumMod val="75000"/>
                    <a:lumOff val="25000"/>
                  </a:schemeClr>
                </a:solidFill>
              </a:rPr>
              <a:t>Lightweight Python Micro web framework</a:t>
            </a:r>
          </a:p>
          <a:p>
            <a:pPr marL="342900" indent="-342900">
              <a:buFont typeface="Arial,Sans-Serif"/>
              <a:buChar char="•"/>
            </a:pPr>
            <a:r>
              <a:rPr lang="en-US" sz="2400" err="1">
                <a:cs typeface="Arial"/>
              </a:rPr>
              <a:t>SQLAlchemy</a:t>
            </a:r>
            <a:endParaRPr lang="en-US" sz="2400">
              <a:cs typeface="Arial"/>
            </a:endParaRPr>
          </a:p>
          <a:p>
            <a:pPr marL="800100" lvl="1" indent="-342900">
              <a:buFont typeface="Courier New"/>
              <a:buChar char="o"/>
            </a:pPr>
            <a:r>
              <a:rPr lang="en-US" dirty="0">
                <a:latin typeface="Tenorite"/>
                <a:cs typeface="Arial"/>
              </a:rPr>
              <a:t>ORM for Python</a:t>
            </a:r>
          </a:p>
          <a:p>
            <a:pPr marL="800100" lvl="1" indent="-342900">
              <a:buFont typeface="Courier New"/>
              <a:buChar char="o"/>
            </a:pPr>
            <a:r>
              <a:rPr lang="en-US" dirty="0">
                <a:latin typeface="Tenorite"/>
                <a:cs typeface="Arial"/>
              </a:rPr>
              <a:t>Access and manage SQL database using Python</a:t>
            </a:r>
          </a:p>
          <a:p>
            <a:pPr marL="342900" indent="-342900">
              <a:buFont typeface="Arial,Sans-Serif"/>
              <a:buChar char="•"/>
            </a:pPr>
            <a:r>
              <a:rPr lang="en-US" sz="2400" dirty="0">
                <a:latin typeface="Tenorite"/>
                <a:cs typeface="Arial"/>
              </a:rPr>
              <a:t>Marshmallow</a:t>
            </a:r>
          </a:p>
          <a:p>
            <a:pPr marL="800100" lvl="1" indent="-342900">
              <a:buFont typeface="Courier New"/>
              <a:buChar char="o"/>
            </a:pPr>
            <a:r>
              <a:rPr lang="en-US" dirty="0">
                <a:solidFill>
                  <a:srgbClr val="000000"/>
                </a:solidFill>
                <a:latin typeface="Tenorite"/>
                <a:cs typeface="Arial"/>
              </a:rPr>
              <a:t>Serializing/Deserializing objects</a:t>
            </a:r>
            <a:endParaRPr lang="en-US" sz="2400" dirty="0">
              <a:solidFill>
                <a:srgbClr val="000000"/>
              </a:solidFill>
              <a:latin typeface="Tenorite"/>
              <a:cs typeface="Arial"/>
            </a:endParaRPr>
          </a:p>
          <a:p>
            <a:pPr marL="342900" indent="-342900">
              <a:buFont typeface="Arial,Sans-Serif"/>
              <a:buChar char="•"/>
            </a:pPr>
            <a:r>
              <a:rPr lang="en-US" sz="2400" dirty="0" err="1">
                <a:solidFill>
                  <a:srgbClr val="000000"/>
                </a:solidFill>
                <a:latin typeface="Tenorite"/>
                <a:cs typeface="Arial"/>
              </a:rPr>
              <a:t>Pytest</a:t>
            </a:r>
            <a:r>
              <a:rPr lang="en-US" sz="2400" dirty="0">
                <a:solidFill>
                  <a:srgbClr val="000000"/>
                </a:solidFill>
                <a:latin typeface="Tenorite"/>
                <a:cs typeface="Arial"/>
              </a:rPr>
              <a:t> &amp; Coverage</a:t>
            </a:r>
          </a:p>
          <a:p>
            <a:pPr marL="342900" indent="-342900">
              <a:buFont typeface="Arial,Sans-Serif"/>
              <a:buChar char="•"/>
            </a:pPr>
            <a:r>
              <a:rPr lang="en-US" sz="2400" dirty="0">
                <a:solidFill>
                  <a:srgbClr val="000000"/>
                </a:solidFill>
                <a:cs typeface="Arial"/>
              </a:rPr>
              <a:t>Zappa</a:t>
            </a:r>
          </a:p>
          <a:p>
            <a:pPr marL="800100" lvl="1" indent="-342900">
              <a:buFont typeface="Courier New"/>
              <a:buChar char="o"/>
            </a:pPr>
            <a:r>
              <a:rPr lang="en-US" dirty="0">
                <a:solidFill>
                  <a:srgbClr val="000000"/>
                </a:solidFill>
                <a:cs typeface="Arial"/>
              </a:rPr>
              <a:t>Serverless python deployment automation/Config. tool</a:t>
            </a:r>
          </a:p>
          <a:p>
            <a:pPr marL="342900" indent="-342900">
              <a:buFont typeface="Arial,Sans-Serif"/>
              <a:buChar char="•"/>
            </a:pPr>
            <a:endParaRPr lang="en-US" sz="2400">
              <a:solidFill>
                <a:srgbClr val="000000"/>
              </a:solidFill>
              <a:cs typeface="Arial"/>
            </a:endParaRPr>
          </a:p>
          <a:p>
            <a:pPr marL="800100" lvl="1" indent="-342900">
              <a:buFont typeface="Courier New" panose="020B0604020202020204" pitchFamily="34" charset="0"/>
              <a:buChar char="o"/>
            </a:pPr>
            <a:endParaRPr lang="en-US">
              <a:solidFill>
                <a:srgbClr val="404040"/>
              </a:solidFill>
              <a:cs typeface="Arial"/>
            </a:endParaRPr>
          </a:p>
          <a:p>
            <a:endParaRPr lang="en-US">
              <a:solidFill>
                <a:srgbClr val="000000"/>
              </a:solidFill>
            </a:endParaRPr>
          </a:p>
          <a:p>
            <a:endParaRPr lang="en-US">
              <a:solidFill>
                <a:srgbClr val="000000"/>
              </a:solidFill>
            </a:endParaRPr>
          </a:p>
        </p:txBody>
      </p:sp>
      <p:sp>
        <p:nvSpPr>
          <p:cNvPr id="13" name="Content Placeholder 12">
            <a:extLst>
              <a:ext uri="{FF2B5EF4-FFF2-40B4-BE49-F238E27FC236}">
                <a16:creationId xmlns:a16="http://schemas.microsoft.com/office/drawing/2014/main" id="{EB1FFBC5-1733-5E4A-BF11-2C157D9917CC}"/>
              </a:ext>
            </a:extLst>
          </p:cNvPr>
          <p:cNvSpPr>
            <a:spLocks noGrp="1"/>
          </p:cNvSpPr>
          <p:nvPr>
            <p:ph idx="14"/>
          </p:nvPr>
        </p:nvSpPr>
        <p:spPr>
          <a:xfrm>
            <a:off x="7878253" y="1784440"/>
            <a:ext cx="3506653" cy="522514"/>
          </a:xfrm>
        </p:spPr>
        <p:txBody>
          <a:bodyPr vert="horz" lIns="91440" tIns="45720" rIns="91440" bIns="45720" rtlCol="0" anchor="t">
            <a:noAutofit/>
          </a:bodyPr>
          <a:lstStyle/>
          <a:p>
            <a:pPr algn="ctr"/>
            <a:r>
              <a:rPr lang="en-US" sz="2800">
                <a:solidFill>
                  <a:schemeClr val="accent1">
                    <a:lumMod val="50000"/>
                  </a:schemeClr>
                </a:solidFill>
              </a:rPr>
              <a:t>Database</a:t>
            </a:r>
            <a:endParaRPr lang="en-US">
              <a:solidFill>
                <a:schemeClr val="accent1">
                  <a:lumMod val="50000"/>
                </a:schemeClr>
              </a:solidFill>
            </a:endParaRP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8211627" y="2306954"/>
            <a:ext cx="3173279" cy="3368363"/>
          </a:xfrm>
        </p:spPr>
        <p:txBody>
          <a:bodyPr vert="horz" lIns="91440" tIns="45720" rIns="91440" bIns="45720" rtlCol="0" anchor="t">
            <a:noAutofit/>
          </a:bodyPr>
          <a:lstStyle/>
          <a:p>
            <a:pPr marL="342900" indent="-342900">
              <a:buChar char="•"/>
            </a:pPr>
            <a:r>
              <a:rPr lang="en-US" sz="2400"/>
              <a:t>PostgreSQL</a:t>
            </a:r>
          </a:p>
          <a:p>
            <a:pPr marL="800100" lvl="1" indent="-342900">
              <a:buFont typeface="Courier New" panose="020B0604020202020204" pitchFamily="34" charset="0"/>
              <a:buChar char="o"/>
            </a:pPr>
            <a:r>
              <a:rPr lang="en-US">
                <a:solidFill>
                  <a:schemeClr val="tx1">
                    <a:lumMod val="75000"/>
                    <a:lumOff val="25000"/>
                  </a:schemeClr>
                </a:solidFill>
              </a:rPr>
              <a:t>RDBMS, chosen for its ability to store and query raw JSON objects and relational nature of our data</a:t>
            </a:r>
          </a:p>
          <a:p>
            <a:endParaRPr lang="en-US"/>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5</a:t>
            </a:fld>
            <a:endParaRPr lang="en-US"/>
          </a:p>
        </p:txBody>
      </p:sp>
    </p:spTree>
    <p:extLst>
      <p:ext uri="{BB962C8B-B14F-4D97-AF65-F5344CB8AC3E}">
        <p14:creationId xmlns:p14="http://schemas.microsoft.com/office/powerpoint/2010/main" val="3342203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6EAB8B-2A60-14AE-2958-22CD02404918}"/>
              </a:ext>
            </a:extLst>
          </p:cNvPr>
          <p:cNvSpPr>
            <a:spLocks noGrp="1"/>
          </p:cNvSpPr>
          <p:nvPr>
            <p:ph type="title"/>
          </p:nvPr>
        </p:nvSpPr>
        <p:spPr>
          <a:xfrm>
            <a:off x="699713" y="248038"/>
            <a:ext cx="10400755" cy="1159200"/>
          </a:xfrm>
        </p:spPr>
        <p:txBody>
          <a:bodyPr vert="horz" lIns="91440" tIns="45720" rIns="91440" bIns="45720" rtlCol="0" anchor="ctr">
            <a:normAutofit fontScale="90000"/>
          </a:bodyPr>
          <a:lstStyle/>
          <a:p>
            <a:r>
              <a:rPr lang="en-US" sz="4000" kern="1200" dirty="0">
                <a:solidFill>
                  <a:srgbClr val="FFFFFF"/>
                </a:solidFill>
                <a:latin typeface="+mj-lt"/>
                <a:ea typeface="+mj-ea"/>
                <a:cs typeface="+mj-cs"/>
              </a:rPr>
              <a:t>System Architecture</a:t>
            </a:r>
            <a:r>
              <a:rPr lang="en-US" sz="4000" dirty="0">
                <a:solidFill>
                  <a:srgbClr val="FFFFFF"/>
                </a:solidFill>
              </a:rPr>
              <a:t> (Serverless Web Application)</a:t>
            </a:r>
            <a:endParaRPr lang="en-US" sz="4000" kern="1200" dirty="0">
              <a:solidFill>
                <a:srgbClr val="FFFFFF"/>
              </a:solidFill>
              <a:latin typeface="+mj-lt"/>
              <a:ea typeface="+mj-ea"/>
              <a:cs typeface="+mj-cs"/>
            </a:endParaRPr>
          </a:p>
        </p:txBody>
      </p:sp>
      <p:pic>
        <p:nvPicPr>
          <p:cNvPr id="6" name="Picture 5">
            <a:extLst>
              <a:ext uri="{FF2B5EF4-FFF2-40B4-BE49-F238E27FC236}">
                <a16:creationId xmlns:a16="http://schemas.microsoft.com/office/drawing/2014/main" id="{071B252C-05CB-C576-78F3-EDB9AEF332DD}"/>
              </a:ext>
            </a:extLst>
          </p:cNvPr>
          <p:cNvPicPr>
            <a:picLocks noChangeAspect="1"/>
          </p:cNvPicPr>
          <p:nvPr/>
        </p:nvPicPr>
        <p:blipFill rotWithShape="1">
          <a:blip r:embed="rId2"/>
          <a:srcRect t="7000" r="8898" b="32667"/>
          <a:stretch/>
        </p:blipFill>
        <p:spPr>
          <a:xfrm>
            <a:off x="-105223" y="1066718"/>
            <a:ext cx="12443592" cy="5771157"/>
          </a:xfrm>
          <a:prstGeom prst="rect">
            <a:avLst/>
          </a:prstGeom>
        </p:spPr>
      </p:pic>
      <p:sp>
        <p:nvSpPr>
          <p:cNvPr id="10" name="Slide Number Placeholder 9">
            <a:extLst>
              <a:ext uri="{FF2B5EF4-FFF2-40B4-BE49-F238E27FC236}">
                <a16:creationId xmlns:a16="http://schemas.microsoft.com/office/drawing/2014/main" id="{5526B93F-E77E-CD7C-984E-1A088460E200}"/>
              </a:ext>
            </a:extLst>
          </p:cNvPr>
          <p:cNvSpPr>
            <a:spLocks noGrp="1"/>
          </p:cNvSpPr>
          <p:nvPr>
            <p:ph type="sldNum" sz="quarter" idx="4"/>
          </p:nvPr>
        </p:nvSpPr>
        <p:spPr>
          <a:xfrm>
            <a:off x="11704319" y="6455664"/>
            <a:ext cx="448056" cy="365125"/>
          </a:xfrm>
        </p:spPr>
        <p:txBody>
          <a:bodyPr vert="horz" lIns="91440" tIns="45720" rIns="91440" bIns="45720" rtlCol="0" anchor="ctr">
            <a:normAutofit/>
          </a:bodyPr>
          <a:lstStyle/>
          <a:p>
            <a:pPr>
              <a:spcAft>
                <a:spcPts val="600"/>
              </a:spcAft>
            </a:pPr>
            <a:fld id="{294A09A9-5501-47C1-A89A-A340965A2BE2}" type="slidenum">
              <a:rPr lang="en-US" sz="1100" dirty="0">
                <a:solidFill>
                  <a:schemeClr val="tx1">
                    <a:lumMod val="50000"/>
                    <a:lumOff val="50000"/>
                  </a:schemeClr>
                </a:solidFill>
              </a:rPr>
              <a:pPr>
                <a:spcAft>
                  <a:spcPts val="600"/>
                </a:spcAft>
              </a:pPr>
              <a:t>6</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549884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35744" y="2964400"/>
            <a:ext cx="6245912" cy="927100"/>
          </a:xfrm>
        </p:spPr>
        <p:txBody>
          <a:bodyPr/>
          <a:lstStyle/>
          <a:p>
            <a:r>
              <a:rPr lang="en-US"/>
              <a:t>Demonstration</a:t>
            </a:r>
          </a:p>
        </p:txBody>
      </p:sp>
      <p:sp>
        <p:nvSpPr>
          <p:cNvPr id="3" name="TextBox 2">
            <a:extLst>
              <a:ext uri="{FF2B5EF4-FFF2-40B4-BE49-F238E27FC236}">
                <a16:creationId xmlns:a16="http://schemas.microsoft.com/office/drawing/2014/main" id="{812FC211-10F7-B533-399D-F0BEDCA79144}"/>
              </a:ext>
            </a:extLst>
          </p:cNvPr>
          <p:cNvSpPr txBox="1"/>
          <p:nvPr/>
        </p:nvSpPr>
        <p:spPr>
          <a:xfrm>
            <a:off x="2504090" y="4093779"/>
            <a:ext cx="2743200" cy="35548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500" i="1" dirty="0">
                <a:solidFill>
                  <a:schemeClr val="bg1"/>
                </a:solidFill>
                <a:latin typeface="Tenorite"/>
                <a:hlinkClick r:id="rId2">
                  <a:extLst>
                    <a:ext uri="{A12FA001-AC4F-418D-AE19-62706E023703}">
                      <ahyp:hlinkClr xmlns:ahyp="http://schemas.microsoft.com/office/drawing/2018/hyperlinkcolor" val="tx"/>
                    </a:ext>
                  </a:extLst>
                </a:hlinkClick>
              </a:rPr>
              <a:t>PADAS</a:t>
            </a:r>
          </a:p>
          <a:p>
            <a:endParaRPr lang="en-US" sz="4500" dirty="0">
              <a:solidFill>
                <a:srgbClr val="16191F"/>
              </a:solidFill>
              <a:latin typeface="var(--font-family-base-4om3hr, &quot;Amazon Ember&quot;, &quot;Helvetica Neue&quot;, Roboto, Arial, sans-serif)"/>
            </a:endParaRPr>
          </a:p>
          <a:p>
            <a:endParaRPr lang="en-US" sz="4500" dirty="0">
              <a:solidFill>
                <a:srgbClr val="16191F"/>
              </a:solidFill>
              <a:latin typeface="Amazon Ember"/>
            </a:endParaRPr>
          </a:p>
          <a:p>
            <a:endParaRPr lang="en-US" sz="4500" dirty="0">
              <a:solidFill>
                <a:srgbClr val="16191F"/>
              </a:solidFill>
              <a:latin typeface="Amazon Ember"/>
            </a:endParaRPr>
          </a:p>
          <a:p>
            <a:endParaRPr lang="en-US" sz="4500" dirty="0">
              <a:solidFill>
                <a:srgbClr val="16191F"/>
              </a:solidFill>
              <a:latin typeface="var(--font-family-base-4om3hr, &quot;Amazon Ember&quot;, &quot;Helvetica Neue&quot;, Roboto, Arial, sans-serif)"/>
            </a:endParaRPr>
          </a:p>
        </p:txBody>
      </p:sp>
    </p:spTree>
    <p:extLst>
      <p:ext uri="{BB962C8B-B14F-4D97-AF65-F5344CB8AC3E}">
        <p14:creationId xmlns:p14="http://schemas.microsoft.com/office/powerpoint/2010/main" val="344679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4ADC-517E-0316-2DB9-C58312B0C078}"/>
              </a:ext>
            </a:extLst>
          </p:cNvPr>
          <p:cNvSpPr>
            <a:spLocks noGrp="1"/>
          </p:cNvSpPr>
          <p:nvPr>
            <p:ph type="title"/>
          </p:nvPr>
        </p:nvSpPr>
        <p:spPr/>
        <p:txBody>
          <a:bodyPr/>
          <a:lstStyle/>
          <a:p>
            <a:r>
              <a:rPr lang="en-US" dirty="0"/>
              <a:t>Technical Challenge</a:t>
            </a:r>
          </a:p>
        </p:txBody>
      </p:sp>
      <p:sp>
        <p:nvSpPr>
          <p:cNvPr id="3" name="Content Placeholder 2">
            <a:extLst>
              <a:ext uri="{FF2B5EF4-FFF2-40B4-BE49-F238E27FC236}">
                <a16:creationId xmlns:a16="http://schemas.microsoft.com/office/drawing/2014/main" id="{E3C6BD1C-00E7-EB3F-CDF1-327FCF2970B4}"/>
              </a:ext>
            </a:extLst>
          </p:cNvPr>
          <p:cNvSpPr>
            <a:spLocks noGrp="1"/>
          </p:cNvSpPr>
          <p:nvPr>
            <p:ph idx="1"/>
          </p:nvPr>
        </p:nvSpPr>
        <p:spPr/>
        <p:txBody>
          <a:bodyPr vert="horz" lIns="91440" tIns="45720" rIns="91440" bIns="45720" rtlCol="0" anchor="t">
            <a:noAutofit/>
          </a:bodyPr>
          <a:lstStyle/>
          <a:p>
            <a:r>
              <a:rPr lang="en-US" sz="3200" b="1" dirty="0">
                <a:solidFill>
                  <a:schemeClr val="accent1">
                    <a:lumMod val="75000"/>
                  </a:schemeClr>
                </a:solidFill>
              </a:rPr>
              <a:t>System Design/Integrating Diverse Technologies</a:t>
            </a:r>
            <a:endParaRPr lang="en-US"/>
          </a:p>
          <a:p>
            <a:pPr marL="457200" indent="-457200">
              <a:buFont typeface="Calibri,Sans-Serif"/>
              <a:buChar char="-"/>
            </a:pPr>
            <a:r>
              <a:rPr lang="en-US" sz="1800">
                <a:latin typeface="Arial"/>
                <a:cs typeface="Arial"/>
              </a:rPr>
              <a:t>This challenge was not just about of using new technologies, but effectively combining them to create a cohesive and maintanable </a:t>
            </a:r>
            <a:r>
              <a:rPr lang="en-US" sz="1800" dirty="0">
                <a:latin typeface="Arial"/>
                <a:cs typeface="Arial"/>
              </a:rPr>
              <a:t>system.</a:t>
            </a:r>
            <a:endParaRPr lang="en-US" dirty="0"/>
          </a:p>
          <a:p>
            <a:pPr marL="457200" indent="-457200">
              <a:buFont typeface="Calibri,Sans-Serif"/>
              <a:buChar char="-"/>
            </a:pPr>
            <a:r>
              <a:rPr lang="en-US" sz="1800" dirty="0">
                <a:latin typeface="Arial"/>
                <a:cs typeface="Arial"/>
              </a:rPr>
              <a:t>Designing the system to ensure seamless communication and efficient data flow between components.</a:t>
            </a:r>
          </a:p>
          <a:p>
            <a:pPr marL="457200" indent="-457200">
              <a:buFont typeface="Calibri,Sans-Serif"/>
              <a:buChar char="-"/>
            </a:pPr>
            <a:r>
              <a:rPr lang="en-US" sz="1800">
                <a:latin typeface="Arial"/>
                <a:cs typeface="Arial"/>
              </a:rPr>
              <a:t>ETC: Easier-to-Change </a:t>
            </a:r>
          </a:p>
          <a:p>
            <a:pPr marL="914400" lvl="1" indent="-457200">
              <a:buFont typeface="Courier New"/>
              <a:buChar char="o"/>
            </a:pPr>
            <a:r>
              <a:rPr lang="en-US" sz="1400" dirty="0">
                <a:latin typeface="Arial"/>
                <a:cs typeface="Arial"/>
              </a:rPr>
              <a:t>Don't trade off </a:t>
            </a:r>
            <a:r>
              <a:rPr lang="en-US" sz="1400" dirty="0" err="1">
                <a:latin typeface="Arial"/>
                <a:cs typeface="Arial"/>
              </a:rPr>
              <a:t>flexiblity</a:t>
            </a:r>
            <a:r>
              <a:rPr lang="en-US" sz="1400" dirty="0">
                <a:latin typeface="Arial"/>
                <a:cs typeface="Arial"/>
              </a:rPr>
              <a:t> to for short-term solutions</a:t>
            </a:r>
          </a:p>
          <a:p>
            <a:pPr marL="914400" lvl="1" indent="-457200">
              <a:buFont typeface="Courier New"/>
              <a:buChar char="o"/>
            </a:pPr>
            <a:r>
              <a:rPr lang="en-US" sz="1400">
                <a:latin typeface="Arial"/>
                <a:cs typeface="Arial"/>
              </a:rPr>
              <a:t>Need to adapt based on implementation discoveries</a:t>
            </a:r>
            <a:endParaRPr lang="en-US" sz="1400" dirty="0">
              <a:latin typeface="Arial"/>
              <a:cs typeface="Arial"/>
            </a:endParaRPr>
          </a:p>
        </p:txBody>
      </p:sp>
      <p:sp>
        <p:nvSpPr>
          <p:cNvPr id="4" name="Footer Placeholder 3">
            <a:extLst>
              <a:ext uri="{FF2B5EF4-FFF2-40B4-BE49-F238E27FC236}">
                <a16:creationId xmlns:a16="http://schemas.microsoft.com/office/drawing/2014/main" id="{3E020405-27F6-2AED-D898-0D070E39FB24}"/>
              </a:ext>
            </a:extLst>
          </p:cNvPr>
          <p:cNvSpPr>
            <a:spLocks noGrp="1"/>
          </p:cNvSpPr>
          <p:nvPr>
            <p:ph type="ftr" sz="quarter" idx="3"/>
          </p:nvPr>
        </p:nvSpPr>
        <p:spPr/>
        <p:txBody>
          <a:bodyPr/>
          <a:lstStyle/>
          <a:p>
            <a:r>
              <a:rPr lang="en-US"/>
              <a:t>PRESENTATION TITLE</a:t>
            </a:r>
          </a:p>
        </p:txBody>
      </p:sp>
      <p:sp>
        <p:nvSpPr>
          <p:cNvPr id="10" name="Slide Number Placeholder 9">
            <a:extLst>
              <a:ext uri="{FF2B5EF4-FFF2-40B4-BE49-F238E27FC236}">
                <a16:creationId xmlns:a16="http://schemas.microsoft.com/office/drawing/2014/main" id="{A6B63B81-62AD-BD88-D16B-AEBBEB96FAE3}"/>
              </a:ext>
            </a:extLst>
          </p:cNvPr>
          <p:cNvSpPr>
            <a:spLocks noGrp="1"/>
          </p:cNvSpPr>
          <p:nvPr>
            <p:ph type="sldNum" sz="quarter" idx="4"/>
          </p:nvPr>
        </p:nvSpPr>
        <p:spPr/>
        <p:txBody>
          <a:bodyPr/>
          <a:lstStyle/>
          <a:p>
            <a:fld id="{294A09A9-5501-47C1-A89A-A340965A2BE2}" type="slidenum">
              <a:rPr lang="en-US" smtClean="0"/>
              <a:pPr/>
              <a:t>8</a:t>
            </a:fld>
            <a:endParaRPr lang="en-US"/>
          </a:p>
        </p:txBody>
      </p:sp>
    </p:spTree>
    <p:extLst>
      <p:ext uri="{BB962C8B-B14F-4D97-AF65-F5344CB8AC3E}">
        <p14:creationId xmlns:p14="http://schemas.microsoft.com/office/powerpoint/2010/main" val="2903199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60256-3675-AED3-E2A9-FA02B9741FB0}"/>
              </a:ext>
            </a:extLst>
          </p:cNvPr>
          <p:cNvSpPr>
            <a:spLocks noGrp="1"/>
          </p:cNvSpPr>
          <p:nvPr>
            <p:ph type="title"/>
          </p:nvPr>
        </p:nvSpPr>
        <p:spPr/>
        <p:txBody>
          <a:bodyPr/>
          <a:lstStyle/>
          <a:p>
            <a:r>
              <a:rPr lang="en-US"/>
              <a:t>Message to Prior Selves</a:t>
            </a:r>
          </a:p>
        </p:txBody>
      </p:sp>
      <p:sp>
        <p:nvSpPr>
          <p:cNvPr id="3" name="Content Placeholder 2">
            <a:extLst>
              <a:ext uri="{FF2B5EF4-FFF2-40B4-BE49-F238E27FC236}">
                <a16:creationId xmlns:a16="http://schemas.microsoft.com/office/drawing/2014/main" id="{325475F2-F4BE-FBCC-CBF9-E2BAEEEFE33E}"/>
              </a:ext>
            </a:extLst>
          </p:cNvPr>
          <p:cNvSpPr>
            <a:spLocks noGrp="1"/>
          </p:cNvSpPr>
          <p:nvPr>
            <p:ph idx="1"/>
          </p:nvPr>
        </p:nvSpPr>
        <p:spPr>
          <a:xfrm>
            <a:off x="1167493" y="2005922"/>
            <a:ext cx="9987000" cy="4567542"/>
          </a:xfrm>
        </p:spPr>
        <p:txBody>
          <a:bodyPr vert="horz" lIns="91440" tIns="45720" rIns="91440" bIns="45720" rtlCol="0" anchor="t">
            <a:noAutofit/>
          </a:bodyPr>
          <a:lstStyle/>
          <a:p>
            <a:r>
              <a:rPr lang="en-US" sz="2400" b="1" dirty="0">
                <a:solidFill>
                  <a:schemeClr val="accent1">
                    <a:lumMod val="75000"/>
                  </a:schemeClr>
                </a:solidFill>
                <a:ea typeface="+mn-lt"/>
                <a:cs typeface="+mn-lt"/>
              </a:rPr>
              <a:t>Get universal UI elements set early on so that things are developed with these already implemented</a:t>
            </a:r>
          </a:p>
          <a:p>
            <a:pPr marL="457200" indent="-457200">
              <a:buFont typeface="Calibri" panose="020B0604020202020204" pitchFamily="34" charset="0"/>
              <a:buChar char="-"/>
            </a:pPr>
            <a:r>
              <a:rPr lang="en-US" sz="1800" dirty="0"/>
              <a:t>Have a good foundation and plan on coding in the long-term and not just the short-term.</a:t>
            </a:r>
          </a:p>
          <a:p>
            <a:r>
              <a:rPr lang="en-US" sz="2400" b="1" dirty="0">
                <a:solidFill>
                  <a:schemeClr val="accent1">
                    <a:lumMod val="75000"/>
                  </a:schemeClr>
                </a:solidFill>
              </a:rPr>
              <a:t>Don't slack on learning new material for the project!</a:t>
            </a:r>
          </a:p>
          <a:p>
            <a:pPr marL="457200" indent="-457200">
              <a:buFont typeface="Calibri" panose="020B0604020202020204" pitchFamily="34" charset="0"/>
              <a:buChar char="-"/>
            </a:pPr>
            <a:r>
              <a:rPr lang="en-US" sz="1800" dirty="0"/>
              <a:t>Make sure to dedicate enough time to properly learning any new systems, formats, languages etc., you will need to for your project if you know you will be using new ones!'</a:t>
            </a:r>
          </a:p>
          <a:p>
            <a:pPr marL="457200" indent="-457200">
              <a:buFont typeface="Calibri" panose="020B0604020202020204" pitchFamily="34" charset="0"/>
              <a:buChar char="-"/>
            </a:pPr>
            <a:r>
              <a:rPr lang="en-US" sz="1800" dirty="0"/>
              <a:t>Get a head start and don't shy away from delving into documentation and tutorials early on</a:t>
            </a:r>
          </a:p>
          <a:p>
            <a:r>
              <a:rPr lang="en-US" sz="2400" b="1" dirty="0">
                <a:solidFill>
                  <a:schemeClr val="accent1">
                    <a:lumMod val="75000"/>
                  </a:schemeClr>
                </a:solidFill>
              </a:rPr>
              <a:t>Embrace </a:t>
            </a:r>
            <a:r>
              <a:rPr lang="en-US" sz="2400" b="1" dirty="0" err="1">
                <a:solidFill>
                  <a:schemeClr val="accent1">
                    <a:lumMod val="75000"/>
                  </a:schemeClr>
                </a:solidFill>
              </a:rPr>
              <a:t>Felxiblity</a:t>
            </a:r>
            <a:r>
              <a:rPr lang="en-US" sz="2400" b="1" dirty="0">
                <a:solidFill>
                  <a:schemeClr val="accent1">
                    <a:lumMod val="75000"/>
                  </a:schemeClr>
                </a:solidFill>
              </a:rPr>
              <a:t> and Continuous learning</a:t>
            </a:r>
            <a:endParaRPr lang="en-US" dirty="0">
              <a:solidFill>
                <a:schemeClr val="accent1">
                  <a:lumMod val="75000"/>
                </a:schemeClr>
              </a:solidFill>
            </a:endParaRPr>
          </a:p>
          <a:p>
            <a:pPr marL="457200" indent="-457200">
              <a:buFont typeface="Calibri,Sans-Serif"/>
              <a:buChar char="-"/>
            </a:pPr>
            <a:r>
              <a:rPr lang="en-US" sz="1800">
                <a:solidFill>
                  <a:srgbClr val="000000"/>
                </a:solidFill>
                <a:latin typeface="Arial"/>
                <a:cs typeface="Arial"/>
              </a:rPr>
              <a:t>The diversity of technologies and application architecture will require you to adapt and learn rapidly. </a:t>
            </a:r>
            <a:endParaRPr lang="en-US" sz="1800">
              <a:latin typeface="Arial"/>
              <a:cs typeface="Arial"/>
            </a:endParaRPr>
          </a:p>
          <a:p>
            <a:endParaRPr lang="en-US" sz="2400" b="1" dirty="0">
              <a:solidFill>
                <a:srgbClr val="004EBF"/>
              </a:solidFill>
              <a:latin typeface="Tenorite"/>
              <a:cs typeface="Arial"/>
            </a:endParaRPr>
          </a:p>
          <a:p>
            <a:pPr marL="457200" indent="-457200">
              <a:buFont typeface="Calibri" panose="020B0604020202020204" pitchFamily="34" charset="0"/>
              <a:buChar char="-"/>
            </a:pPr>
            <a:endParaRPr lang="en-US" sz="1800" dirty="0">
              <a:solidFill>
                <a:srgbClr val="000000"/>
              </a:solidFill>
            </a:endParaRPr>
          </a:p>
        </p:txBody>
      </p:sp>
      <p:sp>
        <p:nvSpPr>
          <p:cNvPr id="5" name="Slide Number Placeholder 4">
            <a:extLst>
              <a:ext uri="{FF2B5EF4-FFF2-40B4-BE49-F238E27FC236}">
                <a16:creationId xmlns:a16="http://schemas.microsoft.com/office/drawing/2014/main" id="{831749A0-DD76-A362-0370-F46B7809EDDA}"/>
              </a:ext>
            </a:extLst>
          </p:cNvPr>
          <p:cNvSpPr>
            <a:spLocks noGrp="1"/>
          </p:cNvSpPr>
          <p:nvPr>
            <p:ph type="sldNum" sz="quarter" idx="4"/>
          </p:nvPr>
        </p:nvSpPr>
        <p:spPr/>
        <p:txBody>
          <a:bodyPr/>
          <a:lstStyle/>
          <a:p>
            <a:fld id="{294A09A9-5501-47C1-A89A-A340965A2BE2}" type="slidenum">
              <a:rPr lang="en-US" smtClean="0"/>
              <a:pPr/>
              <a:t>9</a:t>
            </a:fld>
            <a:endParaRPr lang="en-US"/>
          </a:p>
        </p:txBody>
      </p:sp>
    </p:spTree>
    <p:extLst>
      <p:ext uri="{BB962C8B-B14F-4D97-AF65-F5344CB8AC3E}">
        <p14:creationId xmlns:p14="http://schemas.microsoft.com/office/powerpoint/2010/main" val="1526060397"/>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42FAFE-88B4-49B4-9588-86CB0E564E50}">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42076B5C-85B0-4D30-852D-5E5312EEA93B}">
  <ds:schemaRefs>
    <ds:schemaRef ds:uri="http://schemas.microsoft.com/sharepoint/v3/contenttype/forms"/>
  </ds:schemaRefs>
</ds:datastoreItem>
</file>

<file path=customXml/itemProps3.xml><?xml version="1.0" encoding="utf-8"?>
<ds:datastoreItem xmlns:ds="http://schemas.openxmlformats.org/officeDocument/2006/customXml" ds:itemID="{81C465B7-820B-4DEA-AB4B-5167C1BE907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TM45331398</Template>
  <Application>Microsoft Office PowerPoint</Application>
  <PresentationFormat>Widescreen</PresentationFormat>
  <Slides>25</Slides>
  <Notes>0</Notes>
  <HiddenSlides>1</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PADAS</vt:lpstr>
      <vt:lpstr>Purpose</vt:lpstr>
      <vt:lpstr>Users</vt:lpstr>
      <vt:lpstr>Users (cont.) - Flow Between Users</vt:lpstr>
      <vt:lpstr>Technologies Used</vt:lpstr>
      <vt:lpstr>System Architecture (Serverless Web Application)</vt:lpstr>
      <vt:lpstr>Demonstration</vt:lpstr>
      <vt:lpstr>Technical Challenge</vt:lpstr>
      <vt:lpstr>Message to Prior Selves</vt:lpstr>
      <vt:lpstr>Questions?</vt:lpstr>
      <vt:lpstr>Splash Page</vt:lpstr>
      <vt:lpstr>Assessment Builder Home</vt:lpstr>
      <vt:lpstr>Assessment Builder Library</vt:lpstr>
      <vt:lpstr>Assessment Builder Upload</vt:lpstr>
      <vt:lpstr>Assessment Upload Demo</vt:lpstr>
      <vt:lpstr>Logout</vt:lpstr>
      <vt:lpstr>Clinician Login</vt:lpstr>
      <vt:lpstr>Clinician Homepage</vt:lpstr>
      <vt:lpstr>Assign Assessment: Patient</vt:lpstr>
      <vt:lpstr>Assign Assessment: Assessment</vt:lpstr>
      <vt:lpstr>Assign Assessment: Confirmation</vt:lpstr>
      <vt:lpstr>Take Assessment: View</vt:lpstr>
      <vt:lpstr>Take Assessment: Assessment</vt:lpstr>
      <vt:lpstr>Take Assessment: Question examples</vt:lpstr>
      <vt:lpstr>Take Assessment: Completion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revision>194</cp:revision>
  <dcterms:created xsi:type="dcterms:W3CDTF">2023-12-11T22:20:18Z</dcterms:created>
  <dcterms:modified xsi:type="dcterms:W3CDTF">2023-12-14T16:03:37Z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